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1" r:id="rId1"/>
  </p:sldMasterIdLst>
  <p:sldIdLst>
    <p:sldId id="257" r:id="rId2"/>
  </p:sldIdLst>
  <p:sldSz cx="12192000" cy="6858000"/>
  <p:notesSz cx="6888163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716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54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595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9326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157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145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585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401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087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18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9AC348-C457-4ABC-927C-02AE51C33026}" type="datetimeFigureOut">
              <a:rPr lang="es-ES" smtClean="0"/>
              <a:t>21/07/2026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0600A556-39C6-4C50-813E-6F87D48033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403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congresodeteologia.info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5983B-0353-538D-888F-24E46B13A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5742"/>
            <a:ext cx="3695307" cy="7206018"/>
          </a:xfrm>
        </p:spPr>
        <p:txBody>
          <a:bodyPr anchor="t">
            <a:normAutofit/>
          </a:bodyPr>
          <a:lstStyle/>
          <a:p>
            <a:r>
              <a:rPr lang="es-E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 </a:t>
            </a:r>
            <a:r>
              <a:rPr lang="es-E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CONGRESO DE TEOLOGÍA</a:t>
            </a:r>
            <a:br>
              <a:rPr lang="es-ES" sz="2000" dirty="0">
                <a:solidFill>
                  <a:srgbClr val="FFFFFF"/>
                </a:solidFill>
              </a:rPr>
            </a:br>
            <a:br>
              <a:rPr lang="es-ES" sz="2000" dirty="0">
                <a:solidFill>
                  <a:srgbClr val="FFFFFF"/>
                </a:solidFill>
              </a:rPr>
            </a:br>
            <a:br>
              <a:rPr lang="es-ES" sz="2000" dirty="0">
                <a:solidFill>
                  <a:srgbClr val="FFFFFF"/>
                </a:solidFill>
              </a:rPr>
            </a:br>
            <a:br>
              <a:rPr lang="es-ES" sz="2000" dirty="0">
                <a:solidFill>
                  <a:srgbClr val="FFFFFF"/>
                </a:solidFill>
              </a:rPr>
            </a:br>
            <a:r>
              <a:rPr lang="es-ES" sz="2400" b="1" dirty="0">
                <a:solidFill>
                  <a:srgbClr val="FFFFFF"/>
                </a:solidFill>
              </a:rPr>
              <a:t>CREAR </a:t>
            </a:r>
            <a:br>
              <a:rPr lang="es-ES" sz="2400" b="1" dirty="0">
                <a:solidFill>
                  <a:srgbClr val="FFFFFF"/>
                </a:solidFill>
              </a:rPr>
            </a:br>
            <a:r>
              <a:rPr lang="es-ES" sz="2400" b="1" dirty="0">
                <a:solidFill>
                  <a:srgbClr val="FFFFFF"/>
                </a:solidFill>
              </a:rPr>
              <a:t>                  COMUNIDAD.</a:t>
            </a:r>
            <a:br>
              <a:rPr lang="es-ES" sz="2400" b="1" dirty="0">
                <a:solidFill>
                  <a:srgbClr val="FFFFFF"/>
                </a:solidFill>
              </a:rPr>
            </a:br>
            <a:br>
              <a:rPr lang="es-ES" sz="2400" b="1" dirty="0">
                <a:solidFill>
                  <a:srgbClr val="FFFFFF"/>
                </a:solidFill>
              </a:rPr>
            </a:br>
            <a:r>
              <a:rPr lang="es-ES" sz="2400" b="1" dirty="0">
                <a:solidFill>
                  <a:srgbClr val="FFFFFF"/>
                </a:solidFill>
              </a:rPr>
              <a:t>CONSTRUIR </a:t>
            </a:r>
            <a:br>
              <a:rPr lang="es-ES" sz="2400" b="1" dirty="0">
                <a:solidFill>
                  <a:srgbClr val="FFFFFF"/>
                </a:solidFill>
              </a:rPr>
            </a:br>
            <a:r>
              <a:rPr lang="es-ES" sz="2400" b="1" dirty="0">
                <a:solidFill>
                  <a:srgbClr val="FFFFFF"/>
                </a:solidFill>
              </a:rPr>
              <a:t>                  CIUDADANÍA.</a:t>
            </a:r>
            <a:br>
              <a:rPr lang="es-ES" sz="2400" b="1" dirty="0">
                <a:solidFill>
                  <a:srgbClr val="FFFFFF"/>
                </a:solidFill>
              </a:rPr>
            </a:br>
            <a:br>
              <a:rPr lang="es-ES" sz="2400" b="1" dirty="0">
                <a:solidFill>
                  <a:srgbClr val="FFFFFF"/>
                </a:solidFill>
              </a:rPr>
            </a:br>
            <a:br>
              <a:rPr lang="es-ES" sz="2400" b="1" dirty="0">
                <a:solidFill>
                  <a:srgbClr val="FFFFFF"/>
                </a:solidFill>
              </a:rPr>
            </a:br>
            <a:br>
              <a:rPr lang="es-ES" sz="1700" dirty="0">
                <a:solidFill>
                  <a:srgbClr val="FFFFFF"/>
                </a:solidFill>
              </a:rPr>
            </a:br>
            <a:br>
              <a:rPr lang="es-ES" sz="1700" dirty="0">
                <a:solidFill>
                  <a:srgbClr val="FFFFFF"/>
                </a:solidFill>
              </a:rPr>
            </a:br>
            <a:r>
              <a:rPr lang="es-E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11 -13 septiembre 		202</a:t>
            </a:r>
            <a:r>
              <a:rPr lang="es-E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br>
              <a:rPr lang="es-ES" sz="1700" dirty="0">
                <a:solidFill>
                  <a:srgbClr val="FFFFFF"/>
                </a:solidFill>
              </a:rPr>
            </a:br>
            <a:endParaRPr lang="es-ES" sz="17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F30A15-C43E-3F94-22F9-40E268C4BC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95307" y="534422"/>
            <a:ext cx="4307217" cy="558828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b="1" dirty="0">
                <a:solidFill>
                  <a:srgbClr val="00B0F0"/>
                </a:solidFill>
              </a:rPr>
              <a:t>Viernes 11 de septiembre </a:t>
            </a:r>
          </a:p>
          <a:p>
            <a:pPr marL="0" indent="0">
              <a:buNone/>
            </a:pPr>
            <a:r>
              <a:rPr lang="es-ES" sz="2100" b="1" dirty="0"/>
              <a:t>18:30 horas. Apertura del Congreso </a:t>
            </a:r>
          </a:p>
          <a:p>
            <a:pPr marL="0" indent="0">
              <a:buNone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Eugenia </a:t>
            </a:r>
            <a:r>
              <a:rPr lang="es-ES" sz="21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Relaño</a:t>
            </a: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Jurista. </a:t>
            </a:r>
          </a:p>
          <a:p>
            <a:pPr marL="0" indent="0">
              <a:buNone/>
            </a:pPr>
            <a:r>
              <a:rPr lang="es-ES" sz="2100" dirty="0"/>
              <a:t>Universidad Complutense de Madrid</a:t>
            </a:r>
            <a:endParaRPr lang="es-ES" sz="1600" dirty="0"/>
          </a:p>
          <a:p>
            <a:pPr marL="0" indent="0">
              <a:buNone/>
            </a:pPr>
            <a:endParaRPr lang="es-ES" sz="1600" dirty="0"/>
          </a:p>
          <a:p>
            <a:pPr marL="0" indent="0">
              <a:buNone/>
            </a:pPr>
            <a:r>
              <a:rPr lang="es-ES" sz="2300" b="1" dirty="0"/>
              <a:t>19:00 horas. Conferencia </a:t>
            </a:r>
          </a:p>
          <a:p>
            <a:pPr marL="0" indent="0">
              <a:buNone/>
            </a:pPr>
            <a:r>
              <a:rPr lang="es-ES" sz="2200" b="1" dirty="0">
                <a:solidFill>
                  <a:srgbClr val="FF0000"/>
                </a:solidFill>
              </a:rPr>
              <a:t>El capitalismo en guerra contra los vínculos y las relaciones.</a:t>
            </a:r>
          </a:p>
          <a:p>
            <a:pPr marL="0" indent="0">
              <a:buNone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Yayo Herrero. Antropóloga.</a:t>
            </a:r>
          </a:p>
          <a:p>
            <a:pPr marL="0" indent="0">
              <a:buNone/>
            </a:pPr>
            <a:r>
              <a:rPr lang="es-ES" sz="1600" dirty="0"/>
              <a:t> Universidad de Cantabria</a:t>
            </a:r>
            <a:br>
              <a:rPr lang="es-ES" sz="1600" dirty="0"/>
            </a:br>
            <a:endParaRPr lang="es-ES" sz="1600" dirty="0"/>
          </a:p>
          <a:p>
            <a:pPr marL="0" indent="0">
              <a:buNone/>
            </a:pPr>
            <a:r>
              <a:rPr lang="es-ES" b="1" dirty="0">
                <a:solidFill>
                  <a:srgbClr val="00B0F0"/>
                </a:solidFill>
              </a:rPr>
              <a:t>Sábado 12 de septiembre</a:t>
            </a:r>
          </a:p>
          <a:p>
            <a:pPr marL="0" indent="0">
              <a:buNone/>
            </a:pPr>
            <a:r>
              <a:rPr lang="es-ES" sz="2100" b="1" dirty="0"/>
              <a:t>12:00 horas. Conferencia</a:t>
            </a:r>
          </a:p>
          <a:p>
            <a:pPr marL="0" indent="0">
              <a:buNone/>
            </a:pPr>
            <a:r>
              <a:rPr lang="es-ES" sz="2200" b="1" dirty="0">
                <a:solidFill>
                  <a:srgbClr val="FF0000"/>
                </a:solidFill>
              </a:rPr>
              <a:t>Crisis del cristianismo institucional: clericalismo, patriarcado y pérdida de espiritualidad.</a:t>
            </a:r>
          </a:p>
          <a:p>
            <a:pPr marL="0" indent="0">
              <a:buNone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José Antonio Vázquez. Teólogo</a:t>
            </a:r>
          </a:p>
          <a:p>
            <a:pPr marL="0" indent="0">
              <a:buNone/>
            </a:pPr>
            <a:r>
              <a:rPr lang="es-ES" sz="1600" dirty="0"/>
              <a:t>Asociación </a:t>
            </a:r>
            <a:r>
              <a:rPr lang="es-ES" sz="1600" dirty="0" err="1"/>
              <a:t>Cristianía</a:t>
            </a:r>
            <a:endParaRPr lang="es-ES" sz="1600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8496D7-1B6A-6F70-E12C-F943C9C98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2524" y="493661"/>
            <a:ext cx="3577269" cy="56698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2100" b="1" dirty="0"/>
              <a:t>18:00 horas. Conferencia</a:t>
            </a:r>
            <a:r>
              <a:rPr lang="es-ES" sz="2100" dirty="0"/>
              <a:t> </a:t>
            </a:r>
          </a:p>
          <a:p>
            <a:pPr marL="0" indent="0">
              <a:buNone/>
            </a:pPr>
            <a:r>
              <a:rPr lang="es-ES" sz="2600" b="1" dirty="0">
                <a:solidFill>
                  <a:srgbClr val="FF0000"/>
                </a:solidFill>
              </a:rPr>
              <a:t>Tejer comunidad en tiempos </a:t>
            </a:r>
            <a:r>
              <a:rPr lang="es-ES" sz="2600" b="1">
                <a:solidFill>
                  <a:srgbClr val="FF0000"/>
                </a:solidFill>
              </a:rPr>
              <a:t>de fragmentació</a:t>
            </a:r>
            <a:r>
              <a:rPr lang="es-ES" sz="2600" b="1" dirty="0">
                <a:solidFill>
                  <a:srgbClr val="FF0000"/>
                </a:solidFill>
              </a:rPr>
              <a:t>n</a:t>
            </a:r>
            <a:r>
              <a:rPr lang="es-ES" sz="2600" b="1">
                <a:solidFill>
                  <a:srgbClr val="FF0000"/>
                </a:solidFill>
              </a:rPr>
              <a:t>. </a:t>
            </a:r>
            <a:r>
              <a:rPr lang="es-ES" sz="2600" b="1" dirty="0">
                <a:solidFill>
                  <a:srgbClr val="FF0000"/>
                </a:solidFill>
              </a:rPr>
              <a:t>Una perspectiva bíblica. </a:t>
            </a:r>
          </a:p>
          <a:p>
            <a:pPr marL="0" indent="0">
              <a:buNone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Elsa Tamez. </a:t>
            </a:r>
          </a:p>
          <a:p>
            <a:pPr marL="0" indent="0">
              <a:buNone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Teóloga y biblista mexicana</a:t>
            </a:r>
          </a:p>
          <a:p>
            <a:pPr marL="0" indent="0">
              <a:buNone/>
            </a:pPr>
            <a:endParaRPr lang="es-ES" sz="1700" dirty="0"/>
          </a:p>
          <a:p>
            <a:pPr marL="0" indent="0">
              <a:buNone/>
            </a:pPr>
            <a:br>
              <a:rPr lang="es-ES" sz="1700" dirty="0"/>
            </a:br>
            <a:r>
              <a:rPr lang="es-ES" b="1" dirty="0">
                <a:solidFill>
                  <a:srgbClr val="00B0F0"/>
                </a:solidFill>
              </a:rPr>
              <a:t>Domingo 13 de septiembre</a:t>
            </a:r>
          </a:p>
          <a:p>
            <a:pPr marL="0" indent="0">
              <a:buNone/>
            </a:pPr>
            <a:r>
              <a:rPr lang="es-ES" sz="2100" b="1" dirty="0"/>
              <a:t>12:00 horas. Conferencia </a:t>
            </a:r>
          </a:p>
          <a:p>
            <a:pPr marL="0" indent="0">
              <a:buNone/>
            </a:pPr>
            <a:r>
              <a:rPr lang="es-ES" sz="2600" b="1" dirty="0">
                <a:solidFill>
                  <a:srgbClr val="FF0000"/>
                </a:solidFill>
              </a:rPr>
              <a:t>Hacia una ciudadanía cosmopolita</a:t>
            </a:r>
            <a:endParaRPr lang="es-ES" sz="2600" dirty="0"/>
          </a:p>
          <a:p>
            <a:pPr marL="0" indent="0">
              <a:buNone/>
            </a:pPr>
            <a:r>
              <a:rPr lang="es-E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Imanol Zubero. Sociólogo</a:t>
            </a:r>
          </a:p>
          <a:p>
            <a:pPr marL="0" indent="0">
              <a:buNone/>
            </a:pPr>
            <a:r>
              <a:rPr lang="es-ES" sz="1700" dirty="0"/>
              <a:t>Universidad del País Vasco/EHU</a:t>
            </a:r>
          </a:p>
          <a:p>
            <a:pPr marL="0" indent="0">
              <a:buNone/>
            </a:pPr>
            <a:endParaRPr lang="es-ES" sz="2100" b="1" dirty="0"/>
          </a:p>
          <a:p>
            <a:pPr marL="0" indent="0">
              <a:buNone/>
            </a:pPr>
            <a:r>
              <a:rPr lang="es-ES" sz="2100" b="1" dirty="0"/>
              <a:t>13:30 horas</a:t>
            </a:r>
            <a:r>
              <a:rPr lang="es-ES" sz="1700" b="1" dirty="0"/>
              <a:t>. </a:t>
            </a:r>
            <a:r>
              <a:rPr lang="es-ES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1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Mensaje del Congreso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391546F-5C61-9063-5737-4FDCB1B0DAA6}"/>
              </a:ext>
            </a:extLst>
          </p:cNvPr>
          <p:cNvSpPr/>
          <p:nvPr/>
        </p:nvSpPr>
        <p:spPr>
          <a:xfrm>
            <a:off x="3947233" y="0"/>
            <a:ext cx="2981589" cy="44704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ONLINE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CA9C808-3EB7-20A7-6FB4-7C19EFBD7DC4}"/>
              </a:ext>
            </a:extLst>
          </p:cNvPr>
          <p:cNvSpPr/>
          <p:nvPr/>
        </p:nvSpPr>
        <p:spPr>
          <a:xfrm>
            <a:off x="5774" y="6122709"/>
            <a:ext cx="12192000" cy="735291"/>
          </a:xfrm>
          <a:prstGeom prst="rect">
            <a:avLst/>
          </a:prstGeom>
          <a:pattFill prst="pct2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INSCRIPCIÓN       </a:t>
            </a:r>
            <a:r>
              <a:rPr lang="es-E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www.congresodeteologia.info</a:t>
            </a:r>
            <a:r>
              <a:rPr lang="es-E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es-E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Aportación 20,00€ 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349657-312D-C7E0-FDBB-4B6EF7019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524" y="-160107"/>
            <a:ext cx="2981589" cy="85622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5CD2B772-36F3-4866-C31F-F69946D8A32F}"/>
              </a:ext>
            </a:extLst>
          </p:cNvPr>
          <p:cNvSpPr/>
          <p:nvPr/>
        </p:nvSpPr>
        <p:spPr>
          <a:xfrm>
            <a:off x="-5774" y="6122708"/>
            <a:ext cx="12192000" cy="735291"/>
          </a:xfrm>
          <a:prstGeom prst="rect">
            <a:avLst/>
          </a:prstGeom>
          <a:pattFill prst="pct20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INSCRIPCIÓN       </a:t>
            </a:r>
            <a:r>
              <a:rPr lang="es-E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www.congresodeteologia.info</a:t>
            </a:r>
            <a:r>
              <a:rPr lang="es-E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es-E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Aportación 20,00€   </a:t>
            </a:r>
          </a:p>
        </p:txBody>
      </p:sp>
    </p:spTree>
    <p:extLst>
      <p:ext uri="{BB962C8B-B14F-4D97-AF65-F5344CB8AC3E}">
        <p14:creationId xmlns:p14="http://schemas.microsoft.com/office/powerpoint/2010/main" val="90263838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Naranja roj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12228</TotalTime>
  <Words>175</Words>
  <Application>Microsoft Office PowerPoint</Application>
  <PresentationFormat>Panorámica</PresentationFormat>
  <Paragraphs>31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Corbel</vt:lpstr>
      <vt:lpstr>Wingdings 2</vt:lpstr>
      <vt:lpstr>Marco</vt:lpstr>
      <vt:lpstr>45 CONGRESO DE TEOLOGÍA    CREAR                    COMUNIDAD.  CONSTRUIR                    CIUDADANÍA.     11 -13 septiembre   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Presentación: Gustavo Martín-Garzo Conferencia 1: El virus que paralizó nuestras vidas    Maite Muñoz. Psicóloga clínica. Psicoanalista  Conferencia 2: El valor emergente del cuidado     Victoria Camps. Catedrática emérita. Universidad de Barcelona Conferencia 3: Jesús de Nazaret: resistencia frente al poder    Jesús Peláez. Catedrático emérito. Universidad de Córdoba Conferencia 4: Hacia una Iglesia samaritana y cuidadora de la naturaleza    Leonardo Boff. Teólogo de la liberación. Brasil</dc:title>
  <dc:creator>META LIBRERIA</dc:creator>
  <cp:lastModifiedBy>META LIBRERIA</cp:lastModifiedBy>
  <cp:revision>10</cp:revision>
  <cp:lastPrinted>2026-07-20T17:24:52Z</cp:lastPrinted>
  <dcterms:created xsi:type="dcterms:W3CDTF">2022-05-31T17:36:14Z</dcterms:created>
  <dcterms:modified xsi:type="dcterms:W3CDTF">2026-07-20T22:04:35Z</dcterms:modified>
</cp:coreProperties>
</file>