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99"/>
    <a:srgbClr val="66CCFF"/>
    <a:srgbClr val="CC66FF"/>
    <a:srgbClr val="99FFCC"/>
    <a:srgbClr val="6699FF"/>
    <a:srgbClr val="FF0066"/>
    <a:srgbClr val="3366FF"/>
    <a:srgbClr val="00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944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692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7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978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77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66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29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33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172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520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43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76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4CAF2-CAE1-4A24-B6D9-D4E7447C1CA5}" type="datetimeFigureOut">
              <a:rPr lang="pt-BR" smtClean="0"/>
              <a:t>9/11/15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FA41A-E4A1-4948-B60F-EF9839CD6E23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76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sz="4000" dirty="0" smtClean="0">
                <a:solidFill>
                  <a:srgbClr val="FFFF00"/>
                </a:solidFill>
              </a:rPr>
              <a:t>João Batista Libanio SJ</a:t>
            </a:r>
          </a:p>
          <a:p>
            <a:pPr marL="0" indent="0" algn="ctr">
              <a:buNone/>
            </a:pPr>
            <a:endParaRPr lang="pt-BR" sz="40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pt-BR" sz="4000" dirty="0" smtClean="0">
                <a:solidFill>
                  <a:srgbClr val="FFFF00"/>
                </a:solidFill>
              </a:rPr>
              <a:t>19/02/1932 + 30/01/2014</a:t>
            </a:r>
          </a:p>
          <a:p>
            <a:pPr algn="ctr">
              <a:buFont typeface="Arial" charset="0"/>
              <a:buChar char="•"/>
            </a:pPr>
            <a:endParaRPr lang="pt-BR" sz="4000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pt-BR" sz="4000" dirty="0" smtClean="0">
                <a:solidFill>
                  <a:srgbClr val="FFFF00"/>
                </a:solidFill>
              </a:rPr>
              <a:t>Memória fraterna de um companheiro de Jesus!</a:t>
            </a:r>
          </a:p>
          <a:p>
            <a:pPr marL="0" indent="0" algn="ctr">
              <a:buNone/>
            </a:pPr>
            <a:endParaRPr lang="pt-BR" sz="4000" dirty="0" smtClean="0">
              <a:solidFill>
                <a:srgbClr val="FFFF00"/>
              </a:solidFill>
            </a:endParaRPr>
          </a:p>
          <a:p>
            <a:pPr marL="0" indent="0" algn="r">
              <a:buNone/>
            </a:pPr>
            <a:endParaRPr lang="pt-BR" sz="2600" dirty="0" smtClean="0">
              <a:solidFill>
                <a:srgbClr val="0000FF"/>
              </a:solidFill>
            </a:endParaRPr>
          </a:p>
          <a:p>
            <a:pPr marL="0" indent="0" algn="r">
              <a:buNone/>
            </a:pPr>
            <a:endParaRPr lang="pt-BR" sz="2600" dirty="0">
              <a:solidFill>
                <a:srgbClr val="0000FF"/>
              </a:solidFill>
            </a:endParaRPr>
          </a:p>
          <a:p>
            <a:pPr marL="0" indent="0" algn="r">
              <a:buNone/>
            </a:pPr>
            <a:r>
              <a:rPr lang="pt-BR" sz="2600" dirty="0" smtClean="0">
                <a:solidFill>
                  <a:srgbClr val="0000FF"/>
                </a:solidFill>
              </a:rPr>
              <a:t>Pe. Jaldemir Vitório SJ</a:t>
            </a:r>
          </a:p>
          <a:p>
            <a:pPr marL="0" indent="0" algn="r">
              <a:buNone/>
            </a:pPr>
            <a:r>
              <a:rPr lang="pt-BR" sz="2600" dirty="0" smtClean="0">
                <a:solidFill>
                  <a:srgbClr val="0000FF"/>
                </a:solidFill>
              </a:rPr>
              <a:t>Faculdade Jesuíta de Filosofia e Teologia – FAJE</a:t>
            </a:r>
          </a:p>
          <a:p>
            <a:pPr marL="0" indent="0" algn="r">
              <a:buNone/>
            </a:pPr>
            <a:r>
              <a:rPr lang="pt-BR" sz="2600" dirty="0" smtClean="0">
                <a:solidFill>
                  <a:srgbClr val="0000FF"/>
                </a:solidFill>
              </a:rPr>
              <a:t>Belo Horizonte-MG - Brasil</a:t>
            </a:r>
            <a:endParaRPr lang="pt-BR" sz="2600" dirty="0">
              <a:solidFill>
                <a:srgbClr val="0000FF"/>
              </a:solidFill>
            </a:endParaRPr>
          </a:p>
          <a:p>
            <a:pPr marL="0" indent="0" algn="r">
              <a:buNone/>
            </a:pPr>
            <a:endParaRPr lang="pt-B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85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3384376" cy="4104456"/>
          </a:xfrm>
          <a:ln w="38100">
            <a:solidFill>
              <a:schemeClr val="accent2"/>
            </a:solidFill>
          </a:ln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4400" b="1" dirty="0" smtClean="0">
                <a:solidFill>
                  <a:srgbClr val="FF0000"/>
                </a:solidFill>
                <a:latin typeface="French Script MT" pitchFamily="66" charset="0"/>
              </a:rPr>
              <a:t>1. O jesuíta nos passos de Inácio de Loyola</a:t>
            </a:r>
            <a:endParaRPr lang="pt-BR" sz="4400" b="1" dirty="0">
              <a:solidFill>
                <a:srgbClr val="FF0000"/>
              </a:solidFill>
              <a:latin typeface="French Scrip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42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sz="4400" b="1" dirty="0" smtClean="0">
                <a:solidFill>
                  <a:srgbClr val="C00000"/>
                </a:solidFill>
                <a:latin typeface="French Script MT" pitchFamily="66" charset="0"/>
              </a:rPr>
              <a:t>2. O católico </a:t>
            </a:r>
          </a:p>
          <a:p>
            <a:pPr marL="0" indent="0">
              <a:buNone/>
            </a:pPr>
            <a:r>
              <a:rPr lang="pt-BR" sz="4400" b="1" dirty="0">
                <a:solidFill>
                  <a:srgbClr val="C00000"/>
                </a:solidFill>
                <a:latin typeface="French Script MT" pitchFamily="66" charset="0"/>
              </a:rPr>
              <a:t> </a:t>
            </a:r>
            <a:r>
              <a:rPr lang="pt-BR" sz="4400" b="1" dirty="0" smtClean="0">
                <a:solidFill>
                  <a:srgbClr val="C00000"/>
                </a:solidFill>
                <a:latin typeface="French Script MT" pitchFamily="66" charset="0"/>
              </a:rPr>
              <a:t>          pré-conciliar</a:t>
            </a:r>
            <a:endParaRPr lang="pt-BR" sz="4400" b="1" dirty="0">
              <a:solidFill>
                <a:srgbClr val="C00000"/>
              </a:solidFill>
            </a:endParaRP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88840"/>
            <a:ext cx="4176464" cy="3096344"/>
          </a:xfr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4548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44824"/>
            <a:ext cx="3168352" cy="3168352"/>
          </a:xfrm>
          <a:ln w="38100">
            <a:solidFill>
              <a:srgbClr val="00B050"/>
            </a:solidFill>
          </a:ln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pt-BR" dirty="0">
              <a:latin typeface="French Script MT" pitchFamily="66" charset="0"/>
            </a:endParaRPr>
          </a:p>
          <a:p>
            <a:pPr marL="0" indent="0">
              <a:buNone/>
            </a:pPr>
            <a:r>
              <a:rPr lang="pt-BR" sz="4400" b="1" dirty="0" smtClean="0">
                <a:solidFill>
                  <a:srgbClr val="002060"/>
                </a:solidFill>
                <a:latin typeface="French Script MT" pitchFamily="66" charset="0"/>
              </a:rPr>
              <a:t>3. </a:t>
            </a:r>
            <a:r>
              <a:rPr lang="pt-BR" sz="4400" b="1" smtClean="0">
                <a:solidFill>
                  <a:srgbClr val="002060"/>
                </a:solidFill>
                <a:latin typeface="French Script MT" pitchFamily="66" charset="0"/>
              </a:rPr>
              <a:t>O </a:t>
            </a:r>
            <a:r>
              <a:rPr lang="pt-BR" sz="4400" b="1" dirty="0" smtClean="0">
                <a:solidFill>
                  <a:srgbClr val="002060"/>
                </a:solidFill>
                <a:latin typeface="French Script MT" pitchFamily="66" charset="0"/>
              </a:rPr>
              <a:t>cristão das Comunidades Eclesiais de Base</a:t>
            </a:r>
            <a:endParaRPr lang="pt-BR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26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16832"/>
            <a:ext cx="3168352" cy="2952328"/>
          </a:xfrm>
          <a:ln w="38100">
            <a:solidFill>
              <a:srgbClr val="3366FF"/>
            </a:solidFill>
          </a:ln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sz="4400" dirty="0" smtClean="0">
              <a:latin typeface="French Script MT" pitchFamily="66" charset="0"/>
            </a:endParaRPr>
          </a:p>
          <a:p>
            <a:pPr marL="0" indent="0">
              <a:buNone/>
            </a:pPr>
            <a:r>
              <a:rPr lang="pt-BR" sz="4400" b="1" dirty="0" smtClean="0">
                <a:solidFill>
                  <a:srgbClr val="7030A0"/>
                </a:solidFill>
                <a:latin typeface="French Script MT" pitchFamily="66" charset="0"/>
              </a:rPr>
              <a:t>4. O cultivador fiel de amizades</a:t>
            </a:r>
            <a:endParaRPr lang="pt-BR" sz="4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0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 smtClean="0">
                <a:solidFill>
                  <a:srgbClr val="FF0066"/>
                </a:solidFill>
                <a:latin typeface="French Script MT" pitchFamily="66" charset="0"/>
              </a:rPr>
              <a:t>5. O pensador inquieto</a:t>
            </a:r>
            <a:endParaRPr lang="pt-BR" sz="4800" b="1" dirty="0">
              <a:solidFill>
                <a:srgbClr val="FF0066"/>
              </a:solidFill>
            </a:endParaRP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88840"/>
            <a:ext cx="3024336" cy="3384376"/>
          </a:xfrm>
          <a:ln w="38100">
            <a:solidFill>
              <a:srgbClr val="FFFF00"/>
            </a:solidFill>
          </a:ln>
        </p:spPr>
      </p:pic>
      <p:pic>
        <p:nvPicPr>
          <p:cNvPr id="8" name="Espaço Reservado para Conteúdo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88840"/>
            <a:ext cx="2952328" cy="3312368"/>
          </a:xfr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60125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sz="4400" b="1" dirty="0" smtClean="0">
                <a:solidFill>
                  <a:srgbClr val="3366FF"/>
                </a:solidFill>
                <a:latin typeface="French Script MT" pitchFamily="66" charset="0"/>
              </a:rPr>
              <a:t>6. O teólogo em busca do rosto de Deus</a:t>
            </a:r>
            <a:endParaRPr lang="pt-BR" sz="4400" b="1" dirty="0">
              <a:solidFill>
                <a:srgbClr val="3366FF"/>
              </a:solidFill>
            </a:endParaRP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4038600" cy="4038600"/>
          </a:xfrm>
          <a:ln w="38100"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632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48880"/>
            <a:ext cx="3024336" cy="2952328"/>
          </a:xfrm>
          <a:ln w="38100">
            <a:solidFill>
              <a:schemeClr val="accent2">
                <a:lumMod val="40000"/>
                <a:lumOff val="60000"/>
              </a:schemeClr>
            </a:solidFill>
          </a:ln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sz="4400" b="1" dirty="0" smtClean="0">
                <a:solidFill>
                  <a:schemeClr val="accent6">
                    <a:lumMod val="50000"/>
                  </a:schemeClr>
                </a:solidFill>
                <a:latin typeface="French Script MT" pitchFamily="66" charset="0"/>
              </a:rPr>
              <a:t>7. O devorador de livros</a:t>
            </a:r>
            <a:endParaRPr lang="pt-BR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29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00808"/>
            <a:ext cx="3312368" cy="3096344"/>
          </a:xfrm>
          <a:ln w="38100">
            <a:solidFill>
              <a:srgbClr val="99FFCC"/>
            </a:solidFill>
          </a:ln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sz="4400" dirty="0" smtClean="0">
              <a:latin typeface="French Script MT" pitchFamily="66" charset="0"/>
            </a:endParaRPr>
          </a:p>
          <a:p>
            <a:pPr marL="0" indent="0">
              <a:buNone/>
            </a:pPr>
            <a:r>
              <a:rPr lang="pt-BR" sz="4400" dirty="0" smtClean="0">
                <a:latin typeface="French Script MT" pitchFamily="66" charset="0"/>
              </a:rPr>
              <a:t>8. O escritor fecundo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43271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 smtClean="0">
                <a:solidFill>
                  <a:schemeClr val="tx2"/>
                </a:solidFill>
                <a:latin typeface="French Script MT" pitchFamily="66" charset="0"/>
              </a:rPr>
              <a:t>9. O conferencista brilhante</a:t>
            </a:r>
            <a:endParaRPr lang="pt-BR" sz="4800" b="1" dirty="0">
              <a:solidFill>
                <a:schemeClr val="tx2"/>
              </a:solidFill>
            </a:endParaRP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4100264" cy="3312368"/>
          </a:xfrm>
          <a:ln w="38100">
            <a:solidFill>
              <a:srgbClr val="99FFCC"/>
            </a:solidFill>
          </a:ln>
        </p:spPr>
      </p:pic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16832"/>
            <a:ext cx="3456384" cy="3312368"/>
          </a:xfrm>
          <a:ln w="38100">
            <a:solidFill>
              <a:srgbClr val="99FFCC"/>
            </a:solidFill>
          </a:ln>
        </p:spPr>
      </p:pic>
    </p:spTree>
    <p:extLst>
      <p:ext uri="{BB962C8B-B14F-4D97-AF65-F5344CB8AC3E}">
        <p14:creationId xmlns:p14="http://schemas.microsoft.com/office/powerpoint/2010/main" val="419447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 </a:t>
            </a:r>
          </a:p>
          <a:p>
            <a:pPr marL="0" indent="0">
              <a:buNone/>
            </a:pPr>
            <a:r>
              <a:rPr lang="pt-BR" sz="4800" b="1" dirty="0" smtClean="0">
                <a:solidFill>
                  <a:srgbClr val="FF3300"/>
                </a:solidFill>
                <a:latin typeface="French Script MT" pitchFamily="66" charset="0"/>
              </a:rPr>
              <a:t>10. O andarilho de muitas terras</a:t>
            </a:r>
            <a:endParaRPr lang="pt-BR" sz="4800" b="1" dirty="0">
              <a:solidFill>
                <a:srgbClr val="FF3300"/>
              </a:solidFill>
            </a:endParaRP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44824"/>
            <a:ext cx="4248472" cy="3816423"/>
          </a:xfrm>
          <a:ln w="38100">
            <a:solidFill>
              <a:srgbClr val="66CCFF"/>
            </a:solidFill>
          </a:ln>
        </p:spPr>
      </p:pic>
    </p:spTree>
    <p:extLst>
      <p:ext uri="{BB962C8B-B14F-4D97-AF65-F5344CB8AC3E}">
        <p14:creationId xmlns:p14="http://schemas.microsoft.com/office/powerpoint/2010/main" val="304118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60848"/>
            <a:ext cx="4248472" cy="3240360"/>
          </a:xfrm>
          <a:ln w="38100">
            <a:solidFill>
              <a:srgbClr val="0070C0"/>
            </a:solidFill>
          </a:ln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>
              <a:latin typeface="French Script MT" pitchFamily="66" charset="0"/>
            </a:endParaRPr>
          </a:p>
          <a:p>
            <a:pPr marL="0" indent="0">
              <a:buNone/>
            </a:pPr>
            <a:endParaRPr lang="pt-BR" dirty="0">
              <a:latin typeface="French Script MT" pitchFamily="66" charset="0"/>
            </a:endParaRPr>
          </a:p>
          <a:p>
            <a:pPr marL="0" indent="0">
              <a:buNone/>
            </a:pPr>
            <a:r>
              <a:rPr lang="pt-BR" sz="4400" b="1" dirty="0" smtClean="0">
                <a:solidFill>
                  <a:srgbClr val="0000CC"/>
                </a:solidFill>
                <a:latin typeface="French Script MT" pitchFamily="66" charset="0"/>
              </a:rPr>
              <a:t>11. O </a:t>
            </a:r>
            <a:r>
              <a:rPr lang="pt-BR" sz="4400" b="1" smtClean="0">
                <a:solidFill>
                  <a:srgbClr val="0000CC"/>
                </a:solidFill>
                <a:latin typeface="French Script MT" pitchFamily="66" charset="0"/>
              </a:rPr>
              <a:t>“dinossauro” </a:t>
            </a:r>
            <a:r>
              <a:rPr lang="pt-BR" sz="4400" b="1" dirty="0" smtClean="0">
                <a:solidFill>
                  <a:srgbClr val="0000CC"/>
                </a:solidFill>
                <a:latin typeface="French Script MT" pitchFamily="66" charset="0"/>
              </a:rPr>
              <a:t>da Teologia da Libertação</a:t>
            </a:r>
            <a:endParaRPr lang="pt-BR" sz="4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10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>
                <a:solidFill>
                  <a:srgbClr val="C00000"/>
                </a:solidFill>
                <a:latin typeface="Lucida Handwriting" pitchFamily="66" charset="0"/>
              </a:rPr>
              <a:t>“...ainda que esteja morto, viverá...” (Jo 11,25)</a:t>
            </a:r>
            <a:endParaRPr lang="pt-BR" sz="3200" dirty="0">
              <a:solidFill>
                <a:srgbClr val="C00000"/>
              </a:solidFill>
              <a:latin typeface="Lucida Handwriting" pitchFamily="66" charset="0"/>
            </a:endParaRP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3960440" cy="3240360"/>
          </a:xfrm>
          <a:ln w="38100">
            <a:solidFill>
              <a:srgbClr val="FF3399"/>
            </a:solidFill>
          </a:ln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sz="4400" b="1" dirty="0" smtClean="0">
                <a:solidFill>
                  <a:schemeClr val="tx2"/>
                </a:solidFill>
                <a:latin typeface="French Script MT" pitchFamily="66" charset="0"/>
              </a:rPr>
              <a:t>Site de Libanio</a:t>
            </a:r>
            <a:endParaRPr lang="pt-BR" sz="4400" b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pt-BR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pt-BR" sz="2400" b="1" dirty="0">
                <a:solidFill>
                  <a:schemeClr val="tx2"/>
                </a:solidFill>
                <a:latin typeface="Comic Sans MS" pitchFamily="66" charset="0"/>
              </a:rPr>
              <a:t>http://jblibanio.org.br</a:t>
            </a:r>
          </a:p>
        </p:txBody>
      </p:sp>
    </p:spTree>
    <p:extLst>
      <p:ext uri="{BB962C8B-B14F-4D97-AF65-F5344CB8AC3E}">
        <p14:creationId xmlns:p14="http://schemas.microsoft.com/office/powerpoint/2010/main" val="308477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151</Words>
  <Application>Microsoft Macintosh PowerPoint</Application>
  <PresentationFormat>Presentación en pantalla (4:3)</PresentationFormat>
  <Paragraphs>41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do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5. O pensador inquieto</vt:lpstr>
      <vt:lpstr>Presentación de PowerPoint</vt:lpstr>
      <vt:lpstr>Presentación de PowerPoint</vt:lpstr>
      <vt:lpstr>Presentación de PowerPoint</vt:lpstr>
      <vt:lpstr>9. O conferencista brilhante</vt:lpstr>
      <vt:lpstr>Presentación de PowerPoint</vt:lpstr>
      <vt:lpstr>Presentación de PowerPoint</vt:lpstr>
      <vt:lpstr>“...ainda que esteja morto, viverá...” (Jo 11,25)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Associação Jesuita</dc:creator>
  <cp:lastModifiedBy>Oscar A. Pérez Sayago</cp:lastModifiedBy>
  <cp:revision>22</cp:revision>
  <dcterms:created xsi:type="dcterms:W3CDTF">2015-10-26T11:30:24Z</dcterms:created>
  <dcterms:modified xsi:type="dcterms:W3CDTF">2015-11-09T21:26:33Z</dcterms:modified>
</cp:coreProperties>
</file>