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47" r:id="rId4"/>
    <p:sldId id="305" r:id="rId5"/>
    <p:sldId id="350" r:id="rId6"/>
    <p:sldId id="278" r:id="rId7"/>
    <p:sldId id="351" r:id="rId8"/>
    <p:sldId id="352" r:id="rId9"/>
    <p:sldId id="349" r:id="rId10"/>
    <p:sldId id="295" r:id="rId11"/>
    <p:sldId id="353" r:id="rId12"/>
    <p:sldId id="354" r:id="rId13"/>
    <p:sldId id="343" r:id="rId14"/>
    <p:sldId id="355" r:id="rId15"/>
    <p:sldId id="356" r:id="rId16"/>
    <p:sldId id="357" r:id="rId17"/>
    <p:sldId id="306" r:id="rId18"/>
    <p:sldId id="358" r:id="rId19"/>
    <p:sldId id="360" r:id="rId20"/>
    <p:sldId id="359" r:id="rId21"/>
    <p:sldId id="344" r:id="rId22"/>
    <p:sldId id="361" r:id="rId23"/>
    <p:sldId id="294" r:id="rId24"/>
    <p:sldId id="362" r:id="rId25"/>
    <p:sldId id="345" r:id="rId26"/>
    <p:sldId id="363" r:id="rId27"/>
    <p:sldId id="346" r:id="rId28"/>
    <p:sldId id="364" r:id="rId29"/>
    <p:sldId id="280" r:id="rId30"/>
    <p:sldId id="275" r:id="rId31"/>
    <p:sldId id="365" r:id="rId32"/>
    <p:sldId id="297" r:id="rId33"/>
    <p:sldId id="261" r:id="rId34"/>
    <p:sldId id="316" r:id="rId35"/>
    <p:sldId id="366" r:id="rId36"/>
    <p:sldId id="317" r:id="rId37"/>
    <p:sldId id="367" r:id="rId38"/>
    <p:sldId id="318" r:id="rId39"/>
    <p:sldId id="368" r:id="rId40"/>
    <p:sldId id="369" r:id="rId41"/>
    <p:sldId id="319" r:id="rId42"/>
    <p:sldId id="370" r:id="rId43"/>
    <p:sldId id="320" r:id="rId44"/>
    <p:sldId id="371" r:id="rId45"/>
    <p:sldId id="262" r:id="rId46"/>
    <p:sldId id="285" r:id="rId47"/>
    <p:sldId id="372" r:id="rId48"/>
    <p:sldId id="326" r:id="rId49"/>
    <p:sldId id="321" r:id="rId50"/>
    <p:sldId id="373" r:id="rId51"/>
    <p:sldId id="288" r:id="rId52"/>
    <p:sldId id="374" r:id="rId53"/>
    <p:sldId id="322" r:id="rId54"/>
    <p:sldId id="323" r:id="rId55"/>
    <p:sldId id="375" r:id="rId56"/>
    <p:sldId id="324" r:id="rId57"/>
    <p:sldId id="376" r:id="rId58"/>
    <p:sldId id="337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37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printerSettings" Target="printerSettings/printerSettings1.bin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0000"/>
                <a:lumOff val="40000"/>
              </a:schemeClr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A4E2D-B3F5-44FC-ABC0-1BBB15BA85FC}" type="datetimeFigureOut">
              <a:rPr lang="en-US" smtClean="0"/>
              <a:pPr/>
              <a:t>21/10/15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E2CDD-B675-4534-BAF7-D448D970416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xPdrWOdu4q0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3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jpe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eg"/><Relationship Id="rId3" Type="http://schemas.openxmlformats.org/officeDocument/2006/relationships/image" Target="../media/image48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 smtClean="0"/>
              <a:t>CONGRESO DE </a:t>
            </a:r>
            <a:r>
              <a:rPr lang="es-AR" b="1" dirty="0" smtClean="0"/>
              <a:t>TEOLOG</a:t>
            </a:r>
            <a:r>
              <a:rPr lang="es-AR" b="1" dirty="0" smtClean="0"/>
              <a:t>Í</a:t>
            </a:r>
            <a:r>
              <a:rPr lang="es-AR" b="1" dirty="0" smtClean="0"/>
              <a:t>A</a:t>
            </a:r>
            <a:r>
              <a:rPr lang="es-AR" b="1" dirty="0" smtClean="0"/>
              <a:t/>
            </a:r>
            <a:br>
              <a:rPr lang="es-AR" b="1" dirty="0" smtClean="0"/>
            </a:br>
            <a:r>
              <a:rPr lang="es-AR" b="1" dirty="0" smtClean="0"/>
              <a:t>26 AL  30 DE OCTUBRE 2015</a:t>
            </a:r>
            <a:endParaRPr lang="en-U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39552" y="404664"/>
            <a:ext cx="813690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800" b="1" dirty="0" smtClean="0"/>
              <a:t>MIÉRCOLES 29 DE OCTUBRE</a:t>
            </a:r>
            <a:endParaRPr lang="en-US" sz="2800" b="1" dirty="0" smtClean="0"/>
          </a:p>
          <a:p>
            <a:pPr algn="ctr"/>
            <a:r>
              <a:rPr lang="es-AR" sz="4000" b="1" dirty="0" smtClean="0"/>
              <a:t>ORACIÓN TERCER  DÍA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971600" y="2183373"/>
            <a:ext cx="69847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b="1" dirty="0" smtClean="0"/>
              <a:t>ESCUCHAMOS EL GRITO DE  LOS HOMBRES Y MUJERES </a:t>
            </a:r>
          </a:p>
          <a:p>
            <a:pPr algn="ctr"/>
            <a:r>
              <a:rPr lang="es-AR" sz="4400" b="1" dirty="0" smtClean="0"/>
              <a:t>POBRES,</a:t>
            </a:r>
          </a:p>
          <a:p>
            <a:pPr algn="ctr"/>
            <a:r>
              <a:rPr lang="es-AR" sz="4400" b="1" dirty="0" smtClean="0"/>
              <a:t>DESPLAZADOS, MIGRANTES,</a:t>
            </a:r>
            <a:endParaRPr lang="en-US" sz="4400" b="1" dirty="0"/>
          </a:p>
          <a:p>
            <a:pPr algn="ctr"/>
            <a:r>
              <a:rPr lang="es-AR" sz="4400" b="1" dirty="0" smtClean="0"/>
              <a:t>MARGINADOS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AMBIENTACIÓN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 smtClean="0"/>
              <a:t>Recordemos frases de Monseñor Romero sobre su clara y decidida opción por lo pobres</a:t>
            </a:r>
          </a:p>
          <a:p>
            <a:pPr marL="0" indent="0">
              <a:buNone/>
            </a:pPr>
            <a:endParaRPr lang="es-ES" b="1" dirty="0" smtClean="0"/>
          </a:p>
          <a:p>
            <a:pPr marL="0" indent="0">
              <a:buNone/>
            </a:pPr>
            <a:r>
              <a:rPr lang="es-ES" sz="1800" b="1" i="1" dirty="0" smtClean="0"/>
              <a:t>Gabriela Sosa:</a:t>
            </a:r>
          </a:p>
          <a:p>
            <a:pPr marL="0" indent="0">
              <a:buNone/>
            </a:pPr>
            <a:r>
              <a:rPr lang="es-ES" sz="1800" b="1" i="1" dirty="0" smtClean="0">
                <a:hlinkClick r:id="rId2"/>
              </a:rPr>
              <a:t>https://www.youtube.com/watch?v=xPdrWOdu4q0</a:t>
            </a:r>
            <a:r>
              <a:rPr lang="es-ES" sz="1800" b="1" i="1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EL ESPIRITU SANTO ACOMPAÑA A SU PUEBLO PARA HACER CRECER EL REINO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024658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b="1" dirty="0" smtClean="0"/>
              <a:t>EL ESPIRITU SANTO ACOMPAÑA A SU PUEBLO PARA HACER CRECER EL REINO</a:t>
            </a:r>
            <a:endParaRPr lang="es-AR" b="1" dirty="0"/>
          </a:p>
        </p:txBody>
      </p:sp>
      <p:pic>
        <p:nvPicPr>
          <p:cNvPr id="52226" name="Picture 2" descr="http://farm9.staticflickr.com/8471/8102168695_78ceb44f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09406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37581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2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6024732"/>
          </a:xfrm>
        </p:spPr>
        <p:txBody>
          <a:bodyPr>
            <a:normAutofit/>
          </a:bodyPr>
          <a:lstStyle/>
          <a:p>
            <a:r>
              <a:rPr lang="es-ES" sz="3600" b="1" dirty="0" smtClean="0"/>
              <a:t>Vocacionados por el Espíritu de Jesús en este segundo Congreso de Teología de la Liberación, hoy abriremos nuestros oídos y nuestro corazón al grito de nuestros hermanos y hermanas pobres, desplazados, migrantes, oprimidos personal, social y estructuralmente.</a:t>
            </a:r>
          </a:p>
        </p:txBody>
      </p:sp>
    </p:spTree>
    <p:extLst>
      <p:ext uri="{BB962C8B-B14F-4D97-AF65-F5344CB8AC3E}">
        <p14:creationId xmlns:p14="http://schemas.microsoft.com/office/powerpoint/2010/main" val="640836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protestantedigital.com/upload/imagenes/_N_27-04-13-1-18-3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12" y="-27384"/>
            <a:ext cx="9144000" cy="69699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6085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istoriaybiografias.com/archivos_varios/pobres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62493" cy="285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esultado de imagen para imagenes de pobreza en latinoameri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7707"/>
            <a:ext cx="4794871" cy="3500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encrypted-tbn0.gstatic.com/images?q=tbn:ANd9GcQp3KgTDEm2tbCH-kyVbGQVl6r4A3_zcrBRTFVtAoan8c2tX2Bno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420888"/>
            <a:ext cx="9144000" cy="4586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8383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CANTAMOS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" b="1" dirty="0" smtClean="0"/>
              <a:t> </a:t>
            </a:r>
            <a:r>
              <a:rPr lang="es-AR" b="1" dirty="0" smtClean="0"/>
              <a:t>EN EL NOMBRE DEL PADRE, EN EL NOMBRE DEL HIJO</a:t>
            </a:r>
            <a:r>
              <a:rPr lang="en-US" b="1" dirty="0"/>
              <a:t> </a:t>
            </a:r>
            <a:r>
              <a:rPr lang="es-AR" b="1" dirty="0" smtClean="0"/>
              <a:t>Y  DEL ESPIRITU SANTO, ESTAMOS AQUÍ (Bis)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s-AR" b="1" dirty="0" smtClean="0"/>
              <a:t>Para alabar y agradecer, bendecir y adorar,</a:t>
            </a:r>
            <a:endParaRPr lang="en-US" b="1" dirty="0" smtClean="0"/>
          </a:p>
          <a:p>
            <a:pPr>
              <a:buNone/>
            </a:pPr>
            <a:r>
              <a:rPr lang="es-AR" b="1" dirty="0" smtClean="0"/>
              <a:t> estamos aquí a tu disposición. </a:t>
            </a:r>
            <a:endParaRPr lang="en-US" b="1" dirty="0" smtClean="0"/>
          </a:p>
          <a:p>
            <a:pPr>
              <a:buNone/>
            </a:pPr>
            <a:r>
              <a:rPr lang="es-AR" b="1" dirty="0" smtClean="0"/>
              <a:t>Para alabar y agradecer, bendecir y adorar, estamos aquí</a:t>
            </a:r>
            <a:endParaRPr lang="en-US" b="1" dirty="0" smtClean="0"/>
          </a:p>
          <a:p>
            <a:pPr>
              <a:buNone/>
            </a:pPr>
            <a:r>
              <a:rPr lang="es-AR" b="1" dirty="0" smtClean="0"/>
              <a:t> Señor Dios Trino de amor. </a:t>
            </a:r>
            <a:endParaRPr lang="en-US" b="1" dirty="0" smtClean="0"/>
          </a:p>
          <a:p>
            <a:pPr>
              <a:buNone/>
            </a:pPr>
            <a:r>
              <a:rPr lang="es-AR" b="1" dirty="0" smtClean="0"/>
              <a:t>En nombre del Padre, en nombre del Hijo, en nombre del Santo Espíritu, estamos aquí (bis).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55576" y="1772816"/>
            <a:ext cx="813690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400" b="1" dirty="0" smtClean="0"/>
          </a:p>
          <a:p>
            <a:endParaRPr lang="es-ES" sz="2400" b="1" dirty="0" smtClean="0"/>
          </a:p>
          <a:p>
            <a:r>
              <a:rPr lang="es-ES" sz="4400" b="1" dirty="0" smtClean="0"/>
              <a:t>Pobres son aquellos hombres y mujeres para </a:t>
            </a:r>
            <a:r>
              <a:rPr lang="es-ES" sz="4400" b="1" dirty="0"/>
              <a:t>quienes el hecho básico de sobrevivir es una dura carga</a:t>
            </a:r>
            <a:r>
              <a:rPr lang="es-ES" sz="3200" b="1" dirty="0"/>
              <a:t>, </a:t>
            </a:r>
            <a:endParaRPr lang="es-ES" sz="3200" b="1" dirty="0" smtClean="0"/>
          </a:p>
          <a:p>
            <a:endParaRPr lang="es-ES" sz="2400" b="1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b="1" dirty="0" smtClean="0"/>
              <a:t>Quiénes son los pobres que hoy nos convocan a escuchar su clamor?…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sz="2200" b="1" dirty="0" smtClean="0"/>
              <a:t> (J. Sobrino)</a:t>
            </a:r>
            <a:endParaRPr lang="es-AR" sz="2200" b="1" dirty="0"/>
          </a:p>
        </p:txBody>
      </p:sp>
    </p:spTree>
    <p:extLst>
      <p:ext uri="{BB962C8B-B14F-4D97-AF65-F5344CB8AC3E}">
        <p14:creationId xmlns:p14="http://schemas.microsoft.com/office/powerpoint/2010/main" val="3903406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cdn01.ib.infobae.com/adjuntos/162/imagenes/010/239/00102397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59" y="1052736"/>
            <a:ext cx="9146659" cy="514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5822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2.cdn.turner.com/cnn/dam/assets/111129105827-latinamerica-poverty-story-t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196752"/>
            <a:ext cx="9271022" cy="521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579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714348" y="500042"/>
            <a:ext cx="8136904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3200" b="1" dirty="0" smtClean="0"/>
          </a:p>
          <a:p>
            <a:r>
              <a:rPr lang="es-ES" sz="4400" b="1" dirty="0" smtClean="0"/>
              <a:t>…para </a:t>
            </a:r>
            <a:r>
              <a:rPr lang="es-ES" sz="4400" b="1" dirty="0"/>
              <a:t>quienes dominar la vida </a:t>
            </a:r>
            <a:r>
              <a:rPr lang="es-ES" sz="4400" b="1" dirty="0" smtClean="0"/>
              <a:t>en </a:t>
            </a:r>
            <a:r>
              <a:rPr lang="es-ES" sz="4400" b="1" dirty="0"/>
              <a:t>sus más elementales niveles de alimentación, salud, </a:t>
            </a:r>
            <a:r>
              <a:rPr lang="es-ES" sz="4400" b="1" dirty="0" smtClean="0"/>
              <a:t>vivienda, </a:t>
            </a:r>
            <a:r>
              <a:rPr lang="es-ES" sz="4400" b="1" dirty="0"/>
              <a:t>es una ardua </a:t>
            </a:r>
            <a:r>
              <a:rPr lang="es-ES" sz="4400" b="1" dirty="0" smtClean="0"/>
              <a:t>tarea- </a:t>
            </a:r>
            <a:r>
              <a:rPr lang="es-ES" sz="4400" b="1" dirty="0"/>
              <a:t>y la tarea cotidiana que emprenden en medio de una radical incertidumbre, impotencia e inseguridad. </a:t>
            </a:r>
            <a:endParaRPr lang="es-ES" sz="4400" b="1" dirty="0" smtClean="0"/>
          </a:p>
          <a:p>
            <a:endParaRPr lang="es-ES" sz="2400" b="1" dirty="0" smtClean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	</a:t>
            </a:r>
            <a:endParaRPr lang="es-AR" sz="2200" b="1" dirty="0"/>
          </a:p>
        </p:txBody>
      </p:sp>
    </p:spTree>
    <p:extLst>
      <p:ext uri="{BB962C8B-B14F-4D97-AF65-F5344CB8AC3E}">
        <p14:creationId xmlns:p14="http://schemas.microsoft.com/office/powerpoint/2010/main" val="3903406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	</a:t>
            </a:r>
            <a:endParaRPr lang="es-AR" sz="2200" b="1" dirty="0"/>
          </a:p>
        </p:txBody>
      </p:sp>
      <p:pic>
        <p:nvPicPr>
          <p:cNvPr id="4" name="Picture 2" descr="https://encrypted-tbn3.gstatic.com/images?q=tbn:ANd9GcT8uxd5Sd5FidHBd-Df5-4hDOCVT5K2rDxuC750m_4rjuG7IiL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9"/>
            <a:ext cx="91660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3428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encrypted-tbn2.gstatic.com/images?q=tbn:ANd9GcQ3EmvO8QSSFbPvbG27171DWuhMAX4a74vKDw-2v84IWsMByQR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805768"/>
            <a:ext cx="9286892" cy="5143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68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elobservadorenlinea.com/wp-content/uploads/2013/10/pobreza-730x514-599x2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1410"/>
            <a:ext cx="9144000" cy="5686349"/>
          </a:xfrm>
          <a:prstGeom prst="rect">
            <a:avLst/>
          </a:prstGeom>
          <a:noFill/>
        </p:spPr>
      </p:pic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	</a:t>
            </a:r>
            <a:endParaRPr lang="es-AR" sz="2200" b="1" dirty="0"/>
          </a:p>
        </p:txBody>
      </p:sp>
      <p:pic>
        <p:nvPicPr>
          <p:cNvPr id="6" name="Picture 2" descr="https://encrypted-tbn0.gstatic.com/images?q=tbn:ANd9GcRH1gBEGBBHWqwIHvhzxlbNfD0YLoZJavGR0pz7pB_jptxa6fB7LMONxq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919" y="2985403"/>
            <a:ext cx="5119461" cy="384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6" name="Picture 4" descr="http://www.conocereisdeverdad.org/pic/2001_3_464ccc436674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66" y="3929042"/>
            <a:ext cx="4523487" cy="292895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368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6453336"/>
          </a:xfrm>
        </p:spPr>
        <p:txBody>
          <a:bodyPr>
            <a:normAutofit/>
          </a:bodyPr>
          <a:lstStyle/>
          <a:p>
            <a:r>
              <a:rPr lang="es-ES" sz="4400" b="1" dirty="0" smtClean="0"/>
              <a:t>Pobres son aquellos encorvados, doblegados, humillados por la vida misma, migrantes expulsados de sus países por la guerra, el hambre, la miseria y rechazados por los países de abundancia, automáticamente ignorados y despreciados por la sociedad…</a:t>
            </a:r>
            <a:endParaRPr lang="es-AR" dirty="0" smtClean="0"/>
          </a:p>
          <a:p>
            <a:endParaRPr lang="es-AR" dirty="0"/>
          </a:p>
          <a:p>
            <a:endParaRPr lang="es-ES" b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70271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www.pstu.org.br/sites/default/files/imagens/%7B77C1F2E2-25B9-4D26-9E5B-11E2968AEB5F%7D_820-poorness-pover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143500" cy="3419475"/>
          </a:xfrm>
          <a:prstGeom prst="rect">
            <a:avLst/>
          </a:prstGeom>
          <a:noFill/>
        </p:spPr>
      </p:pic>
      <p:pic>
        <p:nvPicPr>
          <p:cNvPr id="48132" name="Picture 4" descr="http://imguol.com/2013/03/08/8mar2013---mesmo-que-algumas-mulheres-tenham-assumido-papeis-politicos-muitas-ainda-sao-oprimidas-na-vida-cotidiana-o-pais-tem-uma-alta-taxa-de-mortalidade-de-maes-e-milhares-de-mulheres-morrem-durante-1362753014130_956x5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2350" y="3286100"/>
            <a:ext cx="6829473" cy="3571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9050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8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12" y="-44625"/>
            <a:ext cx="9180512" cy="699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04443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8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1928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39050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6453336"/>
          </a:xfrm>
        </p:spPr>
        <p:txBody>
          <a:bodyPr>
            <a:normAutofit/>
          </a:bodyPr>
          <a:lstStyle/>
          <a:p>
            <a:r>
              <a:rPr lang="es-ES" sz="4400" b="1" dirty="0" smtClean="0"/>
              <a:t>Junto </a:t>
            </a:r>
            <a:r>
              <a:rPr lang="es-ES" sz="4400" b="1" dirty="0"/>
              <a:t>a esta pobreza existe  la opresión y discriminación racial, étnica, sexual, de género </a:t>
            </a:r>
            <a:r>
              <a:rPr lang="es-ES" sz="4400" b="1" dirty="0" smtClean="0"/>
              <a:t> o de </a:t>
            </a:r>
            <a:r>
              <a:rPr lang="es-ES" sz="4400" b="1" dirty="0"/>
              <a:t>quienes poseen otras </a:t>
            </a:r>
            <a:r>
              <a:rPr lang="es-ES" sz="4400" b="1" dirty="0" smtClean="0"/>
              <a:t>capacidades…</a:t>
            </a:r>
          </a:p>
          <a:p>
            <a:endParaRPr lang="es-AR" dirty="0" smtClean="0"/>
          </a:p>
          <a:p>
            <a:endParaRPr lang="es-AR" dirty="0"/>
          </a:p>
          <a:p>
            <a:endParaRPr lang="es-ES" b="1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270271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https://encrypted-tbn1.gstatic.com/images?q=tbn:ANd9GcRibT4r2NMxDhFRi4F8A5KEq8bJEIhQWcADsowXIvJOxX4Nc6k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423" y="0"/>
            <a:ext cx="6195050" cy="3717032"/>
          </a:xfrm>
          <a:prstGeom prst="rect">
            <a:avLst/>
          </a:prstGeom>
          <a:noFill/>
        </p:spPr>
      </p:pic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43314"/>
            <a:ext cx="4286248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111" name="Picture 7" descr="http://rehabilitartesf.com/site/media/k2/items/cache/8fe3e0f34d3083cba6fe73d62a783d7f_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78147" y="3635399"/>
            <a:ext cx="4865853" cy="3222601"/>
          </a:xfrm>
          <a:prstGeom prst="rect">
            <a:avLst/>
          </a:prstGeom>
          <a:noFill/>
        </p:spPr>
      </p:pic>
      <p:pic>
        <p:nvPicPr>
          <p:cNvPr id="47112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0"/>
            <a:ext cx="3786183" cy="3714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0159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476672"/>
            <a:ext cx="8496944" cy="6048672"/>
          </a:xfrm>
        </p:spPr>
        <p:txBody>
          <a:bodyPr>
            <a:normAutofit/>
          </a:bodyPr>
          <a:lstStyle/>
          <a:p>
            <a:r>
              <a:rPr lang="es-ES" b="1" dirty="0" smtClean="0"/>
              <a:t> </a:t>
            </a:r>
            <a:r>
              <a:rPr lang="es-ES" sz="4800" b="1" dirty="0" smtClean="0"/>
              <a:t>A los pobres no los trae la cigüeña. </a:t>
            </a:r>
          </a:p>
          <a:p>
            <a:r>
              <a:rPr lang="es-ES" sz="4800" b="1" dirty="0" smtClean="0"/>
              <a:t>Son engendrados por un sistema de acumulación por un lado y despojo por otro. </a:t>
            </a:r>
          </a:p>
          <a:p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6868569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8384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061" name="Picture 5" descr="http://politicamenteconservador.blogia.com/upload/20080116160124-capitalism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57430"/>
            <a:ext cx="3656205" cy="3690164"/>
          </a:xfrm>
          <a:prstGeom prst="rect">
            <a:avLst/>
          </a:prstGeom>
          <a:noFill/>
        </p:spPr>
      </p:pic>
      <p:pic>
        <p:nvPicPr>
          <p:cNvPr id="45063" name="Picture 7" descr="http://situado.net/fotos/2010/11/Capitalismo.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3928" y="116632"/>
            <a:ext cx="4022830" cy="3571900"/>
          </a:xfrm>
          <a:prstGeom prst="rect">
            <a:avLst/>
          </a:prstGeom>
          <a:noFill/>
        </p:spPr>
      </p:pic>
      <p:pic>
        <p:nvPicPr>
          <p:cNvPr id="45065" name="Picture 9" descr="http://lh4.ggpht.com/-mzc9CDsnFcQ/Ulbg8tcDW4I/AAAAAAAAf_Q/t7uSLS77QyI/images_thumb%25255B9%25255D.gif?imgmax=80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48064" y="2852936"/>
            <a:ext cx="3929058" cy="39290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38996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45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5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4400" b="1" dirty="0" smtClean="0"/>
              <a:t>Sistema que  margina y culpabiliza a las víctimas. </a:t>
            </a:r>
          </a:p>
          <a:p>
            <a:r>
              <a:rPr lang="es-ES" sz="4400" b="1" dirty="0" smtClean="0"/>
              <a:t>Que se alimenta de corrupción, robo institucionalizado,  violencia forjada  por intereses mezquinos.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Resultado de imagen para los pobres son pobres porque quier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16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4957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b="1" dirty="0" smtClean="0"/>
              <a:t>Sistema que nosotros mismos ponemos en marcha con nuestras incoherencias, con nuestra irresponsabilidad, consumismo, impotencia,  falta de compromiso profético.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s://liberacionahora.files.wordpress.com/2011/09/99357shopping-bag.jpg?w=6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436028" cy="7143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0719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4 Título"/>
          <p:cNvSpPr>
            <a:spLocks noGrp="1"/>
          </p:cNvSpPr>
          <p:nvPr>
            <p:ph type="title"/>
          </p:nvPr>
        </p:nvSpPr>
        <p:spPr>
          <a:xfrm>
            <a:off x="457200" y="29340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b="1" dirty="0" smtClean="0"/>
              <a:t>LECTURA DEL EVANGELIO </a:t>
            </a:r>
            <a:br>
              <a:rPr lang="es-ES" b="1" dirty="0" smtClean="0"/>
            </a:br>
            <a:r>
              <a:rPr lang="es-ES" b="1" dirty="0" smtClean="0"/>
              <a:t>SEGÚN LUCAS (4,16-20)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784369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600" b="1" dirty="0" smtClean="0"/>
              <a:t>Como dice </a:t>
            </a:r>
            <a:r>
              <a:rPr lang="es-ES" sz="3600" b="1" dirty="0" err="1" smtClean="0"/>
              <a:t>Maxo</a:t>
            </a:r>
            <a:r>
              <a:rPr lang="es-ES" sz="3600" b="1" dirty="0" smtClean="0"/>
              <a:t>, animador </a:t>
            </a:r>
            <a:r>
              <a:rPr lang="es-ES" sz="3600" b="1" dirty="0"/>
              <a:t>del Movimiento Campesino LPOD. </a:t>
            </a:r>
            <a:r>
              <a:rPr lang="es-ES" sz="3600" b="1" dirty="0" smtClean="0"/>
              <a:t>Haití</a:t>
            </a:r>
          </a:p>
          <a:p>
            <a:r>
              <a:rPr lang="es-ES" sz="3600" b="1" dirty="0" smtClean="0"/>
              <a:t>«Dice </a:t>
            </a:r>
            <a:r>
              <a:rPr lang="es-ES" sz="3600" b="1" dirty="0"/>
              <a:t>el profeta </a:t>
            </a:r>
            <a:r>
              <a:rPr lang="es-ES" sz="3600" b="1" dirty="0" smtClean="0"/>
              <a:t>Amós que a los pobres nos venden por un par de sandalias, si por lo menos fuera por un par de zapatillas deportivas  mi familia podría comer durante un mes»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0775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www.alainet.org/images/haiti%20agr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268"/>
            <a:ext cx="9144000" cy="71437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1920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14876" y="0"/>
            <a:ext cx="4043362" cy="6858000"/>
          </a:xfrm>
        </p:spPr>
        <p:txBody>
          <a:bodyPr>
            <a:normAutofit/>
          </a:bodyPr>
          <a:lstStyle/>
          <a:p>
            <a:r>
              <a:rPr lang="es-ES" b="1" dirty="0" smtClean="0"/>
              <a:t>Decía </a:t>
            </a:r>
            <a:r>
              <a:rPr lang="es-ES" b="1" dirty="0" err="1" smtClean="0"/>
              <a:t>Helder</a:t>
            </a:r>
            <a:r>
              <a:rPr lang="es-ES" b="1" dirty="0" smtClean="0"/>
              <a:t> Cámara, padre y profeta de los pobres:</a:t>
            </a:r>
          </a:p>
          <a:p>
            <a:pPr marL="0" indent="0">
              <a:buNone/>
            </a:pPr>
            <a:r>
              <a:rPr lang="es-ES" b="1" dirty="0" smtClean="0"/>
              <a:t> «</a:t>
            </a:r>
            <a:r>
              <a:rPr lang="es-ES" sz="3600" b="1" dirty="0" smtClean="0"/>
              <a:t>Cuando </a:t>
            </a:r>
            <a:r>
              <a:rPr lang="es-ES" sz="3600" b="1" dirty="0"/>
              <a:t>doy de comer a los pobres, dicen que soy un santo.</a:t>
            </a:r>
          </a:p>
          <a:p>
            <a:pPr marL="0" indent="0">
              <a:buNone/>
            </a:pPr>
            <a:r>
              <a:rPr lang="es-ES" sz="3600" b="1" dirty="0"/>
              <a:t>Cuando </a:t>
            </a:r>
            <a:r>
              <a:rPr lang="es-ES" sz="3600" b="1" dirty="0" smtClean="0"/>
              <a:t>pregunto</a:t>
            </a:r>
            <a:r>
              <a:rPr lang="es-ES" sz="3600" b="1" dirty="0"/>
              <a:t>: ¿Por qué hay </a:t>
            </a:r>
            <a:r>
              <a:rPr lang="es-ES" sz="3600" b="1" dirty="0" smtClean="0"/>
              <a:t>pobres?, </a:t>
            </a:r>
            <a:r>
              <a:rPr lang="es-ES" sz="3600" b="1" dirty="0"/>
              <a:t>me llaman comunista» </a:t>
            </a:r>
          </a:p>
          <a:p>
            <a:endParaRPr lang="es-ES" dirty="0"/>
          </a:p>
        </p:txBody>
      </p:sp>
      <p:pic>
        <p:nvPicPr>
          <p:cNvPr id="34818" name="Picture 2" descr="https://encrypted-tbn2.gstatic.com/images?q=tbn:ANd9GcQJ8qxOwhm8KLNkpKO_ui_AWL7jPqRD-nXpdrR5LI0EWAmolVm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68860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4853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51520" y="258372"/>
            <a:ext cx="871296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b="1" dirty="0" smtClean="0"/>
              <a:t> Dice el papa Francisco</a:t>
            </a:r>
          </a:p>
          <a:p>
            <a:endParaRPr lang="es-ES" sz="4000" b="1" dirty="0" smtClean="0"/>
          </a:p>
          <a:p>
            <a:r>
              <a:rPr lang="es-ES" sz="4000" b="1" dirty="0" smtClean="0"/>
              <a:t>El </a:t>
            </a:r>
            <a:r>
              <a:rPr lang="es-ES" sz="4000" b="1" dirty="0"/>
              <a:t>amor a los pobres está </a:t>
            </a:r>
            <a:r>
              <a:rPr lang="es-ES" sz="4000" b="1" dirty="0" smtClean="0"/>
              <a:t>en el centro </a:t>
            </a:r>
            <a:r>
              <a:rPr lang="es-ES" sz="4000" b="1" dirty="0"/>
              <a:t>del Evangelio. Tierra, </a:t>
            </a:r>
            <a:r>
              <a:rPr lang="es-ES" sz="4000" b="1" dirty="0" smtClean="0"/>
              <a:t>Techo </a:t>
            </a:r>
            <a:r>
              <a:rPr lang="es-ES" sz="4000" b="1" dirty="0"/>
              <a:t>y </a:t>
            </a:r>
            <a:r>
              <a:rPr lang="es-ES" sz="4000" b="1" dirty="0" smtClean="0"/>
              <a:t>Trabajo</a:t>
            </a:r>
            <a:r>
              <a:rPr lang="es-ES" sz="4000" b="1" dirty="0"/>
              <a:t> </a:t>
            </a:r>
            <a:r>
              <a:rPr lang="es-ES" sz="4000" b="1" dirty="0" smtClean="0"/>
              <a:t> </a:t>
            </a:r>
            <a:r>
              <a:rPr lang="es-ES" sz="4000" b="1" dirty="0"/>
              <a:t>son derechos sagrados. Reclamar </a:t>
            </a:r>
            <a:r>
              <a:rPr lang="es-ES" sz="4000" b="1" dirty="0" smtClean="0"/>
              <a:t>esto,  </a:t>
            </a:r>
            <a:r>
              <a:rPr lang="es-ES" sz="4000" b="1" dirty="0"/>
              <a:t>no es nada </a:t>
            </a:r>
            <a:r>
              <a:rPr lang="es-ES" sz="4000" b="1" dirty="0" smtClean="0"/>
              <a:t>extraño, </a:t>
            </a:r>
            <a:r>
              <a:rPr lang="es-ES" sz="4000" b="1" dirty="0"/>
              <a:t>es la </a:t>
            </a:r>
            <a:r>
              <a:rPr lang="es-ES" sz="4000" b="1" dirty="0" smtClean="0"/>
              <a:t>Enseñanza </a:t>
            </a:r>
            <a:r>
              <a:rPr lang="es-ES" sz="4000" b="1" dirty="0"/>
              <a:t>S</a:t>
            </a:r>
            <a:r>
              <a:rPr lang="es-ES" sz="4000" b="1" dirty="0" smtClean="0"/>
              <a:t>ocial </a:t>
            </a:r>
            <a:r>
              <a:rPr lang="es-ES" sz="4000" b="1" dirty="0"/>
              <a:t>de la </a:t>
            </a:r>
            <a:r>
              <a:rPr lang="es-ES" sz="4000" b="1" dirty="0" smtClean="0"/>
              <a:t>Iglesia </a:t>
            </a:r>
            <a:endParaRPr lang="es-ES" sz="4000" dirty="0"/>
          </a:p>
        </p:txBody>
      </p:sp>
      <p:sp>
        <p:nvSpPr>
          <p:cNvPr id="33794" name="AutoShape 2" descr="data:image/jpeg;base64,/9j/4AAQSkZJRgABAQAAAQABAAD/2wCEAAkGBxQTEhQUExMWFRUXGBwaGBgYGRwdHRobHBgcGBwdGBkdHCggHRwlHBoaIjEkJSkrLi4uGB8zODMsNygtLisBCgoKDg0OGxAQGy8kICQsLCwsLCw0LCwsLCwsLCwsLCwsLCwsLCwsLCwsLCwsLCwsLCwvLCwsLCwsLCwsLCwsLP/AABEIALcBFAMBIgACEQEDEQH/xAAcAAACAgMBAQAAAAAAAAAAAAAFBgQHAAEDAgj/xABDEAACAQIEAwYEBAUDAgQHAQABAhEAAwQSITEFQVEGEyJhcYEHMpGhFEKxwSNSYtHwcuHxkqIVM4LCJDRDY7LS4hb/xAAaAQADAQEBAQAAAAAAAAAAAAABAgMEAAUG/8QALhEAAgICAgEEAAUCBwAAAAAAAAECEQMhEjFBBBMiUQUyYfDxcYEUUpGhscHR/9oADAMBAAIRAxEAPwBP+JoY4hLm9tkGRgZBA3HkZJ+opOmmLjNgjDtpcNvMDZYqSu4zAtsCATvvSzNJB6GnFRdI6A16DVymvQNOIHuz3aHFYe4v4e4Z/kPiU+RBp64Ves8Qss4AtYpNbiGAHgam0NBp/INRPpNZcNx7WbguJGYTGYSNRG1NnYTCM121BYOzhw+8GT4oOhPqKnkSotibeibi+ENaAdoS2JMfzzEQN6HrgLBbUanU6n70zfE43ENm0xliGc6ZRvuFB0mDpSE+MzNH7UyikI5N6YbucDw7/JcKHruv03FTuBdjLLMXxd9QVJCoGjMF/Ox3j+ka144XwbOviOVTzo8vAskMrhxGoYT5SPaklkiPHFJbaJOOwiYO2v4WbcPMhyc2ZSpdpaCACYBiPXWlzj+NS7dtjMtzOoDFRux2LHrGmvlUft7xgKn4YMrXAozOsgAA6BJ5nc+4pZ7Lm41+2FBOsn0G5NaZ5U40ujGsDi+Uns78RwJtttp1r1wvEsjh7esbjqOYIpp40iKpz+3U+gpQxWHZNcpUHrv/ALVmTvspFvssjgnbC5ZeMOudnUZw3yr0LkcweQ13q2bGJe3hlZrn4i5lzBlWM8mRlVeQBA9hXzPwPifct/QfmH7+tWhwLtv+FtEOrXUHiTLEr1AkiQd9/rTJ1oruatdlsYnEpbQvcZUUCSWIAHqaTcP8R8GbxQuMrHR9wY8PiH5Qd/250i9oe1lrGG48HI6ZcrmCABuYuhd9djypGwmPe+yWhbUAZcuRSSACJJiS2kzRUrs6UKota726wwYktduaMkJCgJmlcmsco6+dBeOdu1uW3tW7H/mEFnd8xnMTqI1EECOUUuY7gzJcVJJH5SVK6b6qdRrNTLXZ8nc/tSJqhJVF7BGK4vdbw6dCQAOfX/NhXNMRcKsmdsp1KgmCZ5jY0ZscAhiWAOvrRE8OUiIgULS6B7gAweEJ5E0ZwhKtoNQCPqIqdawoG1eL9sBx6U9nKVnTBnkKnWMG1xwiCWNc+DX1t3AziVghtJABET9YqTg+MZWud1AlmhssmBBEDcbTTo5nJuAvKByqBmYSY/Lv6b86E30Fs+BpExJ6/wBqY8fwgrZe7mJKasDAygiZM/8AP2qHiOzbnBXMQXTKtsXF31M5mEkR8umm50pHdnCuD3jnNuZ16xvHnXi9w66rhEuZwQZDDL4dwQa88Ch8TZDkKpYCSuZdSd15jUaVc2A7OWBcnOzFYhQAokTrMZidP5tlAgDSlnGUuhoyrZWHw4dFxsvbLEAlVUAkuBAIBIBYCY+2tW5heP27y57Dq0GHRpR08mVtQeUEClXhfD8Nh8U1xFJuFjvPhJOoE7fT3prxfAMLiRmu4e2zHdsoDf8AUIP3qvBpbDOXJ6Ef4uY43WwmGskO7uW7samTCpPITLb+dQuznYe+90/iGVSjy6Q5BAOniACkN0BmKKdqezlnAXcLjMLaIy3gHXMTmDA7FiYMAif6hUu/xhmDPdxvdQZ7uyV8AJ0DHKWY8uXpSzcUtnQhKT0PViwqKFRQqjYKIH0FZS3wPtEDa8b96QYDkBSRAIzDTXXoK3RTA1TopjBdkrt5PDiAASf4RUlRzicwn1iu/C+xFu9cy37Somoz2WKmY0hSCCZ6zRvskTlJAMBtecAATPkBzo3xfiKWGUbfyjmx38I/eow6so5Sc3HtCH2r+E74e2buGv8AfKCB3biH1MaEaNrHIUgYrht60M1y06rMZipyz0zbT5VeV/FNcswcwzspuIBmIMiGUfSf9q54Xh9tVxNt7phz3qEDLkYTpqxnfY9KrKcVSvZHhl57Xx+yiFarE+H+NyYvCvIy7HyGsg+YFQ+M8HwzXywcCVBIkDMxnXoCY1Ecqm4RLFtAtuco3Ou5HM6envXNWWhPgyR8ROPWsRiXuIodUthNZGst4lyneSN9NDpS92X4J3t0m5OUCek9KIDE27dwELqRBB1kHYTpB/3611OLEg2hkjbXl0PPekny3Q8HB1YUxPHcNhibItlyPOP1rfDe01l5gG3G8kH6RQy7irWIEYgajYjcf3FdMBwjD3LFxUdUZiCJYZhlOoI3Eid6z0mjT8hY4rgla49zNIzmecwdCD0Ig0cHZm/ZtrfUBRowyMcyA9ZEERuKM8Z7FXhiO7sKxtPbRmuHVbbxJBOk6Rp5+9MGOsXsPaUKRetMMpJGoJ0GYAn6j7Vs5R/Kzz5Rl+ZLQm8GxVu5cPemb+sZtiP/ALY5abjeiGPwQYEEVnZTiIw4xn4jDBkNssouoRmYHMApIGkkbc4rvh+BXLo7xsRbtuSIQnmZjWdJjSelSmkmCOKU9oW8H2Tu3HfL4bSCXuEMQo9FBJPl5bih+F4sLSspOZdch8/Tod6tvDYtMGlu2+ZbzqcwG2eYIzAyNYAj71WPxEewLkJbAvM5e44JA1UDKLcwCT4if5gdgYpYz5OmX9pwipHDsXbW/isl0ZxlOVInO0gAR5ST5RTbxvs6R3du3aNlkl2mPlPhAkHXUk/+ihPwqwqnvnZskkKG3ylRmkagg67irCFxbmhvM2qrDRmkfmDqdjExTt3Khfa+PO9ilwbiYS82FvCCpyhj/NvueR5etNbYUUqds+FReS4F1YQzcyUOWT5xBnz8qbeG3ybNtngEqNzv5/vRlCujPkVuzg+Hrm1miToSJVc/kD/tUbD3l8TXPCLeYsup+X8u0TqPY0vtuuX60SSbdIG4WznFxDIbOYYqWULtoAfXeNRQUSlxlJnL/ntU7h+e6ly+oYq94hZ17teQK7xLETygUIu8PxUvce2UUKGZmOkZgpIiZiQT5U1NaNWuKG7gN7LbL67mYOvKJPIDX61BZkbEPDMPErFoMidYAicxjnAA61GxvFLOEtraN5mDCTdQQxVtfArc4Ok7aT0pn7CYKxiM2KfCPZyAKlu40hwBpcKnd4MSehI610VKQ0uMas84pLTAoQ1uwYN6GCZgCGBOpLagSSQdabcBw3B37QKKt62AQpdjcy/lIQuWyxtpFD8PgrOGGIug2xYfdHggGcrgk6Q2mh219AjHtxawjPZwT22Q/LB0tzOlvSG1JM7eupqkcbXYspp9IUFRrN6QYa2+hnmjQD9RX0Pwa+LtpLuhLAEkaiYgwenpyr56v2zcJuBi7MZMgSZOp00PXSr87J4TusJaWZ8M/XWjx4ppk1di92owvdXjcEAMZHqd/wBDTF2auzZA1nXfnQftg1vOrs/yaETznT0/2qdwS94bZGxH7mnXyVDS1sj9ubnhsqwOTPmbzgEAfUz7Uk4rFMulq0q2z8wuCSdTuS0x7fWnXtnhcXeXJatobW5Ib+JmExAIyx5SSaQezPDb+Nxfc4jN3drW4NV0GgXyLH3gNWecG2aMc1GJJGOuNrasqV28IYiee3+a1lWLiuzVpsoRntKi5Qlo5VAknYc9ayiofqK8ifgoDB8exuBRL2UkXdVJAytsTP05idJFO3Z34o2byBcZbyHYBQXWZOhU7A/7VXHFrr37dxyykKQQkkGNpTlpO3Sgdw5gAW8R2OwPkehowegZVUiy+I9vbNsuuHKkFiV8JTTzWBtt7bUnP2iuXndi/wA8zyA0jloKVL7GYIggQZ361JwKnKx0AjSeZpYY4QbcV2dPLOaSb6GC3YVgMimMoLMTofCCdx1MetSCAV/hMTl0MK5G0k69IGlA2cQIbLMA849vTlXX8T3bKVbPA2Om/UdRO9OTCLWrl1oGizIJ00G2hj9OprmcNcUgspMSZSDIG402PWakpjF7sKqoCBOhk+/U/So4uloDAkbRAEbTHQ6ULCot9GKc4LIdRr6bD9prWca3GyFpHyzJPQjzitoQHBUaKRJ1HrodI9udE0wLYgeG2GVTOm2v70kkuy+ObqmSMZ25xt4yLrIOQSQP1rng+2+LXMHud6GAUi6M2m+hOooFjx3bqgDKwBzTpJnpy0/WjXZzhjYoOoFtByuHcH/SN6Xh5KRyq6DPGsbbuhRLWfDqtxldHWIYW2IkMRrMyNaN8D4s+IWxatW1Iv50dlUTorCWE6RvNJGP4Bdt3BZZhrJU9eWgmJMjePWrZ4ZwJMBgu7t+O5GZ2GskzIBGwHL0865w+NivM3P/ANEnjuLCOE1JtsFQ9cq9aXu0WEu4jDPcaCcOS+gMhGY5/FGo1B3/AC0bw2Lu/iVzIqZVDPmQFiD4lUZpKsdDOh0o3iOKAzOubTKBJaeWUb/Spr4M9LB6KfqMblpR+ytey19kmIgmSYE+Wu8eW2tWJ2fxWd/GF01ECNZ/Wt8J4dh2YWXsvhmfRJQBSekbD7VItcO7i4yEzOx8q0xlGR5WfDLE+Ldr7XQQx7JiGUahQ0k6TqANASBrHWiowllgO7c6AA5hAABA23GugHkag3uD5VzFpHWNvWsTDFYMyN/3ppEY0cMflsH+IFuIZJXkdNJERvVe9puOPcY5YRdsqgDTeDAE0y9pcQAza9arzit3XTrXJBcvCO/BLty5ftqjAPmBUkwJUyP0q4eL4q+mFcIBmZVLHN8oBZ2IO2mWB6iqj7IWM+IjOqQjEswmBoNBrJ1q3u0dz8LhlPj7sAJOmeGGuhUjkfmEUkpNNoeOFTSZWGE7OYzH3715jkW2pYupz6DZLfd5pYiduh51bfw4AFhBlyiIUANla3E23XNJOaTMmZqtOyOBxAsXWwkOqtN1SoBtqUPjUkgMcgYbbxG9HeyPbDEHFotx1WxlCEZR+VdGMfn05aeQorIk0D2nJP7DfxbAVcNhlIS1cNx2AWSzJljnEeNpkHlSYezGF7vUEE8zk/8A1pr+JWKXEnCm2+UDvVD9D4NNtzH2pKw3DLS94MXiSCR4QGJ1nkdSanPI29MtixJLaAOIz4O54bguW5/mBI/cV9C9luMpcwVm4zx3q6HplATQ8tvqTVN2uCWI7hQzvdOVcwAKTz8/Wmrh+DWzhTbe33RwpUNkcFbgLkAwdVaWLHQg+c06yNxI5YOLtIk8W7Ppaum7ie8RS8Jp/DJGxChjlzamDHzGKaeFcTRgMoheWkaenLWl3i/HbV/DkugZiHRGYXAREZcgKkGWAltIqPwviH4e/Zw1/u/4qylxHzKTmEL8o1M02L81roGSVwqXZZWHxhKk7xW8I4MsqgA7k7yNI9v3pZ47x5MCmY+JjOROZMESeijTWp+B40Gw1pgQ2e2pPLxEeL7zpVpRogmHLuJCmJFZSrdxik7D/q/2rKWkNso7FYQhXAjPvlHMD+U6gyNQaX5VxmA0PI01Y4MiIDEJ4QRv5g+9K+IWHeNiZ9J1rPifg0Zl5It21njMdtJ5kdK07jYbdP2rVy50rgZqpAMtjri2Rkc5dQ6j5TrBLjmSefKBW8NggTDNqSI2/Wo3BOIlGKxmVhB8vT1ojZiOmpj61BtxbNKSmkMtvgdu3bzvL6AeHUx02mo343CEeEfLvrr9xW8BxtrcLI85rriEw7/xWjNseQ33J6VK23s0qKS+IH4vjbeQMk6GSpGoB0/X9ag8E489m6rKWyZpZZMMNojnpU7tvbtBRdsXFIcgOqmRIB1B9hSpbvHatGNLiZMzamO2P4jZxN9LlxfAGIbIMrZPykanxCf13qDw3HNYcorkWi8z+ZkLabazl10pet39fLl/nWpyYpdMwzeXP26UXDVCrJu2MeNslEEO7h9VzbwSQJB1BJ5b1Ft8PzBf4hZQCbi2mIuW2I0zIwGYAR8vU7b104hxxc9u6A9yCCwJKkEDk6nrzHSu+Bw9/GXVY22uO8lCJ73LJAzEDxAbS2m3rSztKkNjSk22T7tu1atWe5dnd0/iO0wWHMTrAk/QV14PjrguF0Q3HBCJKMR/UQcwgk+u1M9/4bYt7NrK6B1k5GMAZjLCRm8WxMaST61qzwLiGDslO5zJJk2iHMEk7b/UVJwldnrf4uD9MsUX52R+0t3ESytaICAXVZV2yjMfF6SKYOz3DFxGW/cfMigaCczEwdecajbU0jcY43iEw7u15j4WTXJrmBAUKug1PtrQ7gHarE4VAigFVykTyMQR5ginxWmYM8bh/df7/wAF5cSQNhzkUiNQIg6Hp6UiY/iOSRrpuOnqOVesF2g/F2873e6AMEmQCQGbb0YfSkLtPjWs31u2b3eBpZHAIEgwVIO8AieWtVcr77MkYcba6CHF7zYkgWxLnMoAHzFQDy3OVv8AtpO7RcPv2W/iW3URuyMo+4qSOL3bt0OSFIMjIMsHnEagnmf2pu7M8V/EXVsX7pCGdwrZieUsDHrRukNFRk9sR+yvF1w99blxM6SC3URrI5aHrVvfETvrmCt37SG5Ye3nZwQQo0ZDEbNvPoIrzw7sZhbONW5YCPcCkrbaCqmR48uwYeXU6A117VYTGYmy9v8AEZboBIFqzdKbEZO8VYM6g6GJ2qfOLdGhe5CNJoVOw3aG5hcPmXDm5ae4y3TIJbwnLA/kgEa8wetRcDizZcBcMlwEkubgPhzfktw2gUR4t58q99n+NpYw6ImZXRSWdtYU/wBERqSNd4Fc8NZ1DEliyw0naS2wGg1EfSrrAmtmaXqpdJHjtXxUudMyW0PhTkpiJj2H1mgf/wDoWjVhpsOn/b+9HcdhSxPMgRrzGtKFzBAOIErPOQPTka6WFLoWPqJeRw7C8UXv2u4jM5VYtmYAPMtoSdNNNdTvTZ2w49bnDvcIKOQr5VOmWcvzAMYzbwJnnFVlw64VIUjKZ0PI+h6+VT+K4d7wBLsY0AJJUHkQD8pI0kVzxfGkd732MF3ioLm1aNy2jDMbrksjjLEhDoNREKBzB0ih1xLeYEahcvdzAKZTIyBYCjTb0pfbiN1Ua20jJDD/AE5oj9K4/jyOfmKXDBRWzs2Ryehg4hiGuMSWLOeZMk+5rrw7jmItJlS4Qs/LGbUn8oiZJ5DnQnD4iSDPnTJ2Ewi3uI2CRsWaJ0kW2Mxt80Gry6shHsbOH8Fx7IDcxi2mOuRTMA6+KFAn67DWsqyBZUflB9ayoc2WpHzPxriOa1bJ3JP20oBisT4QP8jenC7xqzgQDh7a3Lh2uucwWeSjp9PekbG3szFoAnWAIGuugGgHlyqUE0yk5Jo4E14Y13wuHe46pbRndtAqiSfarT7J/CxQouY3VztZU6L/AK2B8R8hp607dGPP6nHhVyf9vJXHAsIzPOU5YPigxOnPaaJXGgxVxY7hKQLaqAsQqkAD0WNj5aUg8Z7KEnwOFbkH0n/S0QT5GKjJ8mS9J+KY8nxl8WLTXARDCp/CnZSYUOD1I29OdCcbYu22yXbZVh7g+4qRh8M5MFPrp713Gj0/fjHbZ54zZN273SKLZClisbsJOkeUn60ulSpg029lMJcXiNo3BpLQZkfIwGtC+1yKuOxAVQEDxA2+UTHvNWiqiRc1N2gOHrolzX0ozguALfUG24ViNjtPOsxXZTEW1zQpXmZIAHUlgPtQ5od4pfRO7E8Gu43EpYtGCdWbkiD5mPpIHmSBzr6a7P8AArOEtC3ZWNBmY/MxHNj+2wmkH4FdnWw+HvX7q5bt18oBjREEiCNDmLE6aaCrMe+BzqnZPo61lQ3xgrmMeJjnXUdYvfETsYuOs5kyreQ5lJXMrdQyjdomDvVU8O7C427dA7rOmaC4MKdJnUg+3Kri49xZsjImk+FnH5Z3jz5Ty9a4diMdOa2fMj2gaeoM+1L0VjN0r2l48Ars92Du4e2bYu5AXLEgqx2AG9v9678a+HCYpVW7ibhymZyJPpMbbaeQ6U9VlBRV2dLK5fp/QQeFfCPAWge8F28TzZyseQFvL95qXiPhjgSCEW5a5yjkkR5vmpzrKYmJeK7KXbKIMIVbKSTnOVyTzVgInyMDQUkcW4VirmIb8UcQtsKAFDlQ7sT+YErlAEmJ3Aq668uoIggEHcGugoxlbQZynKNWfL/FMOqi6iNITNbmZmI0npv9KI8MxGbIx2Kr+/8Aerj438PcDfDfwe5Zvz2YXXrlgoT6ikPjXw0xOGtn8MfxKAaAeG4Nf5dm9jPlV/cTf0Q4NKgLi8SpYHYjn5UJxqKxJG+/rFR7WZAysCrKYIYEEHoQdQaw9R9KewUSEtqZBAIO0iujXBB9NqiWLsAH2msxIB9esae9ccDuJ34jqAQPP1NC72WJWY6dPQ1mOkORy3/znXG9eUjnmPX9qk3sdIIYe7Td2A4iLWNtMTGjD6qR/nnFJFhtqMcFwr3r1u0hAZjoSYAgTJPKAJrr1s5LZ9L4dAyhjqSJ3P8Aet0vcN4Zct2kRsRcuEDVs+WfRRy+9ZWP3Ua/ZkfNjOAZOgqDiLoLErIXSJ9B59a83rpY+VesHh+8uIn8zAfU6/artmbrZcPws4aliwLhA726MxYiYUiQu0gRqfM074hh+V2tvy0Yqf8A0xBHpBpV4biBaRWQyo+4nQ/Si7Y/L4Wy5DqpYSonk3NR0YVnbs+VzSc8jk/J6PE9TaxCwDoT0JMAnbwk7MIg6GDXd8NmBtXIYgSpOuZdtesc/auVxrVz+G4yNyRzO+k235g9NQedcVDW8tpjJEmy08x+Qk9RyPKdTvQINAjjHZ+RtttzHt+YfpQNOHwxzak68+gGnsKsC3iQ2XowlZ5Hmp8/7VxxeBDSNuh6dKJePqJqPFvQjPw/lsRqrD7EdKWuP4A53uNLltXGm43P2n61Yt3BkgiIYHboeY9Dv/xQjFYfxqx5kA+06/QkUYycWacHqZY5FaYO6oOhI10E7e9FrnFLlwZHuPcA1AzFdtoO0+RqP2m4CcNclRNpich6HfKfTl5UIL1ojxe6PoMeXnC4vTLu7C9pPw+CVWL3PE2qwWEtoCrMB8scxB60bu9t7QUaXI5/wixnyho+9U/2M4kQt20egcemx/8AbTDb4wi+E/5vSc3yaLcIuN+R7btM1zVFuBdv4hVPcBSxP1HKoy8RZzllifzAEIF1/MWbUHoTyNIWN4wRoH8J8/oaA424zyGObYjXnEV0pOtDY4q9lxDFOi5btvIp+UqQV8oI09prv2f4klvEWUzau5A/6GP7VUPZbG3VvrbZpRjlKzpB5+swR5im7DXQuMwvIrdn7EVJSd0zROEeDaLtOKrqGk0qjigLKAd2H600W960s8871lZWUo5lZXC9igpAgkmtXL0EHlzrgWdzXJ1I1Fe8016JrqOAfGuAYXGCL9sFogONHHo2/sZHlVYdp/hvfwyvcsuL1lQWM6OgGpJGzADmPpVv4lOY965m6GUo4lWBUjyIgj6UVJxA0mfNCOJIPWY/z/Na44jMBCk5eRHLyPlVi9tPhm9pe9wWa8keK2YNxfNf5x5fN68qpxzsCwJI1II2II0II/Y1a7QlB/sl2VXFAtdud0uYyd20OpI2HrT9g/hFgLkH8TdYD+u2J9QLf71W/ZLjotKbXeZCTqSwUEdCSCPrU3tHj7qJNq7lUnUC4g028IRvFvyArE5T50bVHHwvydfiF2O/8Ou2wiXO5f5bjurhjvlGVFykDk0zyOhoX2ax6WcVYe4CVzxA6sCo35SasTthimbs5hO+Oa4wsEM28xM+uSR7mqcxyFojatFfGjKn8rPo20hIBtX1C9HEkeW40rdVJwDtq9qytu6puMugYMQSvLNrqeU+lZWN4Z/Rt96P2V6V0or2S/8Amk0zQG09o/SaMW8HYTe3bPkzR+ta/wDF7Vo+HD21P86EEr56H9a1SWjzsqcoNL6H3BqGV0HLVfIEbfrUrAYmbUMJCHKeqjl6j+1AOB44FlIOhlT7bUTv4g4e8LqiVbR16jr6isx83ODToIXLCsmV/Fa/K672z5eXlUC5euWiLV5syt/5V7k3STyYcifQ6bFrdvMO9wzafmQ8j0Iroj2rqm1cQKW3UmVPmOh9K4inRFw+NLISdGDTHRgYb/uBPvRq3fkA0uPgmskqZI5MeY2E/wBQgDzEUVwtzwiiLJb0SMcIhvr6f7b/AFof2g4UBhu9U5pJBEaggZhz6gj3FE3MrB/wVxwF8vauWdN926prp5kAUyL4K8/v6F0ql5CtxQ6MASD5c/KkXtD2Re02eyGeyddpZPIiZI8/r1phs464t1rQQ+BioJWQVnT10pq4DbLNnbZN/wDV0B8v7V0LukbPSyy48iUen4/7EDBZ8NhmcYFyrCGusH5DcfygbzEVrG8FxK2Uv3LFxLbgEFhpBEjUbAjaYmr44PaDjxaxy9aJY5wEC+QEf7VpeKz2Y5/o+XmMGDvXoNFPPbPDLjb1+7ZyqbTC0p0HeZPCSdN82aDtAFL1rs3ceRbZLjqAWVWGgM66nYEVCVJ0bMfJqzxwi8itmYAnQjyIouOIZsVZaB4ZJPTSJ+9C7PAb4uZFtm4Zg92waD0bp70y8H4FirDXO+wsI6wGZkJDDUZYY8iZ9PKlS3ZScvjQe4HjzcxVtJnUsfIKJ/WPrVpI2gNVF2FRLeJuD8zQV/0zJA+v2q1bLZrZHkRWiPRjlphFTIkbVjGKgcLuQkHkT/epNxtDQo6wabk3KlXhImoCuM+tEUNFAZ4weI5GpTtQi7KtRCzczCuRx7Zqh4i3GoqQ1dCojWi1ZyYOs4sr6VWHxv7Nm6q4+xbkKMuJy7xpkcjy1BO8FZ0Gll4yyIkayQBHmYorYtKEyRpEEHWZ3nrNKrQT40FqfLzrLtsBiE1GwPX/AA1bPxI+FNywXxGBXPY1ZrI1a31yD8yeW48xsidhOz/47G27BJCEMzlTByqPynqSQPeicPvxhxLW7GCwndsERVYOSMrFbZTKBvIzSZjcVWgOlWR8Vex7WcOmJW9durbYIwuPmyhoUFZ55gAY6zyqucJZa4yoilmYwqjUk+VN0Kc6yr/7GdlbGFwq23VLzklneARmMAhT0AAHtWUvND8WUomOW4ArWLjeqA/qamYbhdhwT3OWDzBU+1MHEOCC3ZuYi3cMKw/gtvl0lgxaeebmKHltKGOcZq0GcHB0yFkOHKsp/hkjTmhEb+R6+1OuHcX7UcxSPxS/lUAqDmMa/tU7sfxaHNsnbTXyOn2qeSFbR5Pr/T3HnHwMnC7byTabJfTQgnRhykc+ntRe1jrd05LyC1d/q+Vj5Hkag4/h1zS9amRvHSu1jiSXUjEIGG2deXr0qR48t7CV/CNGVhtsZ/c7j61EwtyCVPIVIwiZQO7ul0OyuP8A8Sd/ao/FkKOLsQNm/Y7f5pXEyaG2+lQ7Zh3I6q31H9xXrDXJFebQ8fqp+zf/ANU6j8XL9/vQ0bVlfdoeI5MYwLZc8M2uVeh26kU3cI4gGQKGUgQITRUHLnzP1pO+InDScRaI+VlaT0iJ96FWcO0Hu7hVOgkEevX1p4OkfS+khGWFSXlH0LwPEwonmBNb7X8TFvDXbwOlu2WnzAP7xSn2N447Eo5BUQSdJEga/Xf1qd8QLYfC3LQ/PA+4Na2/jyJwXy4ld9kuJW3w5tuDKwWJ/NM6/Wan28emHJNu0iyPyiJHnG9CMNgLdhfFAusQMoeTGupSPCPUnejmFs2ioOYFmG1xYWecH102rzHtnuRjrYBscby3wbSd2NzlHzE75yf70+4jtYpsprndQrEfSQOvhke9LHEOCWGHjttb6srSv7j20r2eCApK3B5ECD/YinToEsTkcsTxEC4LtowUaY8juPpNXB2d4ot1EuKQVuLOnXn95FUHjbFyy0/MOo6eY604/DrjHducOxIUnMgOmUnWNf8APrVoMyZIst600EipAaQaF2sXmO0aVNtPVSIPufPRLDvpQ7EiHNS8M9Iuxn0b4gmk9K4YS/Bqe4kUFY5WIrpadnIOnXWouIuFjlFawOI5VMtKFzNT3oBEu2VQZjuPlE89iYreExOmhkfp6eVDMXxNbjENKgbSJHrIJ0rg/G8Ohyi8mbaM2vpFIPQ1W7oI0pbPY/D2cW+NspkuOhR1X5TLBiwHJjGsb777k8LfESOdTRf0lp1/z1op1sXsTe3eFW9gMUtzQd2WBiYKjOCB5EVTnwzJXENcKOVVMuZRopYiJPWAfvVydvb1u1h7l0jvLAUh1AnQ6Qw/lO3vrQTC4bBWcNbOHANksbwgzncgAAnfcgQdgscqebTWhsadnRsUtskMtoHc5jqZG5E+3tWUs4u3mbMSCW1k76k9BWVOi3IVL+IDEF773D/USQOWizA+n61wv8QAOmZvdRUcYrLoB9Nf0Fc7mIOtNpdECPjsUHI+YHMNDt7cq4lzbcXBpOp/vXZbXeBjMFDOvMbb9a4aEFD7UGrA0mqZYPAO0juo8REaZgJ16FYk+32pnFwAd5dti3prcUJt5y2Uf91U5wnjbYTNAlvynoPWdvLnRXgfaW93vekK78jlHh/0DYfr51Hhs8iX4a5TdaRa/DcR3xiwjtyNx7ZAHodGb6gedF7vC7YX/wCIu5l5qAEX9Sfo1LXA+0uIugvdaEAkzpU7s5xVcRcN5jMH+GDyH80dT9qtHHFGnH6HDDxf9Txi7YVgVUhIPp5QT1muYMNb8ww+wJ/anpMZmqPjeEWLkOQVYTDKeu+m32oyj8eK+7M2b8Pttw/0Kz7a4PPYYjdJYfTX7TSLgzGYeR/vV08b7LXGRxbKuCD4ZhtR56feqXxXCcThS3f2LqZQDmZDl6HxfLr61FRa7Nv4bHJDG4T1v/n+CT2d42UdDE5d52Ycx9KZ8f2hF0Gc8L8sECOUM3MR5TSBjMeoA8JEiV0iQeY6jzFFeB8MvXbOcAMu5m4BHsTpVozdUaJ4lfIY1wdq+Q1sDMB4oOg028z5xUJccbVwqrgodCjrKz0PQb6waFX8HiLLBltOpGxXU+oKyCK0juQS4IuAHMGXKc2+0CJE8qVQjN/qWjOcF+gz/iQp+Y2WOw+a2fIN5+R9q1jOJkgAZSfofpS7h75XVXIVtxpBnSMpnmaGYzi7hytySBsY5eu9TngaNEPUpjWhDaMDUuxwDEX7lu4hA7uFLGdvMjUkDbyAE0qcL4uhIBJA9TV3diWtnB2yNmlifMsf2ge1JGLTOyzTieez+Iu5VF5ctwaNtBj8wjkd6ZLL1CxNgaEcule8PcrQmYmdOIjVT1EfSvWGet40TbnoZ/aouHelepBXQXVqGcXtfmFTkatYhcykVRq0BAjD4jY0VuN3ltlBgkQPWlh7mRiDRTheNHXSlj9BZXV/H37zmyAQZgovKNPG3/NOPZrskLcXHhn6nZfQH9aP4Ph9tLjuqAF2LExuTqfvUzEXyNEWT1OwoUNZHZMpj3/z/Odbx1/KQDqMsEeuv6VGTEZbgLMGM+wqPxzEkATv+usCicDsdYdWknMrhgCfzAiAH69J5iJ1mqWscQbh2NuWTL4dbnitE6Mh1UgH84BBnmRBq5Djyyi3GZifDrz/ALDU1T3xNsZcUH/nQfVSVP2y0aBdMt7h3EcBeti5b7llPMQPYroQR0IrdfNTVlKW9xfQzcQthSCu87nl7CK5ZI+dgCdfDG3oalXyGEHKPSgt+3kaANev9qYiecXiXzBSxKDYbD6V7W4AfPyrkbWYQfauOGJnKAZ6UoSbirIYSKh4PEm03Uf5tTtwTsq1xc905R/KN/fpXPivYnN4rXhPTkam8sbKLDKrJnB+Ni6gtg7nUddKmYDiH4djabTXSdj6Gq+u4a7hn1BUj6Gjw7Q2r6Bb4KuPzDaqKVkmvDLO4fx6I5rz6fUUdwfH7WYKzATtJqlcNxDuzoc68oJH0ii68YS6sFyrLqM396ZSFcS7RiwoknfnUmziQw0Mj9aq3sr2tW6O5utDDQHr9aP4V8R3uUFMsaNOUx6RBNNYGhk4rg7GIQ2r9tXQ6ZWGg225gjqIIrWDw9qyuS2ioo0CjYClBu2lrv3s80XwsTo+kmI2PSvOF7W27siYPTnQs7jfZ07WWx3giBmWYBjmQYj2pMx2EUPmLmSBqZMAaRPPfntRvtJxAm4kAkBd5jmdxPlS5i+IANLErHmCJP61jdxyNxPThUsSUiDjrSRCNmaSTrpHLLr66elBMVc1KsNRyYRPOQfPeinFcd3h+a2w6kZT+/61rD4dlLu6m4LZXLoXUtKrpc5gZlOX0FaMeSUuzLlxwj+U3w/sob9tmnI2mXmpM6z0A256g06/D6/ctq2FuHK9sll1kEFjPqub6ZlqV2Y4nhTb7oKEe34SHGuZT4ucEyCecwdBUnFYELes3lJIDFSeocZd9JEkcjsNqdrRGxlwnEyrZbmnl/byqdh36GYNALuUjI/seYrngb7WWgksp0ny5fSlizmh2teJSOoihVhzU3AXgRIqBirgS4w6mR761015BEL4a5XvujvND8LdneiIM8/+KdAYgfE7GPYS21s5WuMQTz0E6T6117K423dspcZ4OzCTOYb8/f0NLPxe4wrX7VkH/wAtSx9XIEewX/uqF8N+JEXjZ27wSpI/MvIT1Wf+kUj7HXRb9rHqBoPD5/5tXC/xBnICjwg8v36VFWV/MCecnSpr3VTp9KIAbiXjaI1+xI/ao17Em++hgBMpY9Y1iovHcTlzEHQ6jy6j9PvSRi8ddYi2GItsZeNC3lPSgEa2x6oylXBZTrBnbce/6Gk34zWwXs3Rs2oPkyg/+2pwOhMZREAAb+vSgXbrEM+Fthv/AKbCPQyP3NFMDEA1lYTWqAQ+1lhqJ9h+pr0l5G8LjK3np+ulSc3MtAqFi71s7mTTHErB4MLJZlPoRUXibAMHUAEcxz9aGXHPI14UsZilb1RxYXZvtIhAVjB5innDXkcaRXz+CQdNDRrhXaa9ZI1zCs8sX0aYZ15Lf4hwi3eBDqDNIHH+wrpLWdR/Kf2NGeD9t7bwGOU+dMlniasJVgw6VJOUGWcY5Fspq9g3tp4gVlo6bDX9RXZHAtqZ1kz1+tWrxDh+GxIy3FAPI8x6GlDjnY25bT+F/EUGfOP3p/dujNP08knWxfw7iQTv1BNE7/bLEBWsNkdI0Zh4h7zQFJUwQQRuDUXGN4getWVmTF+f5bQ3cBx3eZwwGcgKDzymdJ9Y+1dE4ewY6kMPLn9aWuGXGRg/5djPMeX6+1W72ZxtjFIFZlNyN5Enz/2quJ/5ivqUlK4Cy3A7zwxL5jGw5coM6VH4pwd7FsuxfXQ6Az671b+D4YqgQM3mdh9t63j8CjL4kBA1iOYrQ8MPoyx9RkXkonhGIU/w3sOLzOMpAAGXLzI8QOs6aaCadR2ZdbYc4i4bpIIUAREbmdZ0+1MuA4QGDOFW2z7mNeg9hGlHLOAJAXMNAJmgsaiqGeZydlS43gOKtBjmVEbQsFZSSf6o08x9ajYDFYm2GtBmuhvAsnVRsHH9PluIFXgmCaPE3up3H9XWgfGLFtLgQKmYzoFiRG8jn/nKpzVKymOSk6EfB8Mx7AlsR4Z0UhWIHKSYM+ep9aJYvAYqymb8SjmNLZtST18QYfpXbi+Iu24hVAA011+kUvf+MA+Fz4p5TUou+y84pdDp2H4s1xPHo4MOvIHqPIiD7+Vb7fcWTDPYuXMwVwy5gJAKwQDGuoY7A/KaXOC8UW3dDNsyhWceRJUt0jMRPnRz4k4ZMRw0tIzW3R0kjUzkOXr4WP0pn0SS2S+Ado7N3Z1PSHB+q7iu/aftnZw9ohHV7pHhRTOvV42A+pqhDZMxFEMKgkfp196CYzRrF4lrjm45zOd2NdcBiDbuJcHzIwYexmi2H4XaZfExnnlO0zE6eVQXwqAkBiY/XptROsu/A4u01tLqL4XUMJPIiYj7VC4iGuNM/l15eVLHYXjQWw9lk702zKR/Kx1Hs0/9VFXtX75L3Js2gp8K6E7HUmuOBGPLGZPgB38+g/znQjCh2u5bYClhALch1o7jLwyZVT+GOh+8nc0qjiBt3DcEyJ+4IoHBLiNgIe7W4bj/AJiBoBz06UF4rYF5LloGdBlP9Q1HtOlc7vFSxgR/v1PWuKYwSWJzMToB+/nXHCOtua1R3jXDLnelraSH8WnIncfXX3rdcccnea4lBWVlE4ihKm4G0BJrKyuRxFxGH0kdK9YayLmh0brWVlTZLLpWjjfwhU17w3Ertv5XNZWUVvsOKcmgxh+1d0AFgGH3+tN3ZntmrsEcGDpqNRNZWVOWONGvHlldB/jfZOziRmIytyYaH/f3pOvdg275Azg2hvGjHy6D1+1arKzc3Ho0yxQk7a2Nd/h2Hw9rMyqqAROXMfbT7mq94vxKw7A4UMkGTc2LeQUbDn1rKyr4leyGZ0qQX4H2uxVkj+OzDown76Gm3C/EhhGazPXKf2P963WVrU2jE4J9jhwTitrEYY3resmGBBEEbqeoAjbSpZuZjAEk1lZWmLtWZZKpUcLOKFtyhmDtB2rj2gDEK6XSkaE5QTPLUyetZWUMi0NidMReLWXJM3yw2Jg7+QmP+aXcSETQEknWSPsY6+VZWVl40za5WqA78SuBpDZY2gn9edbuYtj4mAjcxt6xyPpWqyuaAnRJwzB82mg+sTzr2bUawdDEzz/z9KysoRQZsNcNsK6kx4oMafm/4M104tYS0iqupiemp1101rVZTiEbspjWs4lXDRPhYgA6NA2OhgwfarAxeCdz47jOejmftsPasrKUIF4+DbtM2ra5QWPPyXYUmMZEdaysoBIJt5ELHcgAe9TuEcKJGcwNR96ysrgjMOGuuhgepP7CtVlZX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6" name="AutoShape 4" descr="data:image/jpeg;base64,/9j/4AAQSkZJRgABAQAAAQABAAD/2wCEAAkGBxQTEhQUExMWFRUXGBwaGBgYGRwdHRobHBgcGBwdGBkdHCggHRwlHBoaIjEkJSkrLi4uGB8zODMsNygtLisBCgoKDg0OGxAQGy8kICQsLCwsLCw0LCwsLCwsLCwsLCwsLCwsLCwsLCwsLCwsLCwsLCwvLCwsLCwsLCwsLCwsLP/AABEIALcBFAMBIgACEQEDEQH/xAAcAAACAgMBAQAAAAAAAAAAAAAFBgQHAAEDAgj/xABDEAACAQIEAwYEBAUDAgQHAQABAhEAAwQSITEFQVEGEyJhcYEHMpGhFEKxwSNSYtHwcuHxkqIVM4LCJDRDY7LS4hb/xAAaAQADAQEBAQAAAAAAAAAAAAABAgMEAAUG/8QALhEAAgICAgEEAAUCBwAAAAAAAAECEQMhEjFBBBMiUQUyYfDxcYEUUpGhscHR/9oADAMBAAIRAxEAPwBP+JoY4hLm9tkGRgZBA3HkZJ+opOmmLjNgjDtpcNvMDZYqSu4zAtsCATvvSzNJB6GnFRdI6A16DVymvQNOIHuz3aHFYe4v4e4Z/kPiU+RBp64Ves8Qss4AtYpNbiGAHgam0NBp/INRPpNZcNx7WbguJGYTGYSNRG1NnYTCM121BYOzhw+8GT4oOhPqKnkSotibeibi+ENaAdoS2JMfzzEQN6HrgLBbUanU6n70zfE43ENm0xliGc6ZRvuFB0mDpSE+MzNH7UyikI5N6YbucDw7/JcKHruv03FTuBdjLLMXxd9QVJCoGjMF/Ox3j+ka144XwbOviOVTzo8vAskMrhxGoYT5SPaklkiPHFJbaJOOwiYO2v4WbcPMhyc2ZSpdpaCACYBiPXWlzj+NS7dtjMtzOoDFRux2LHrGmvlUft7xgKn4YMrXAozOsgAA6BJ5nc+4pZ7Lm41+2FBOsn0G5NaZ5U40ujGsDi+Uns78RwJtttp1r1wvEsjh7esbjqOYIpp40iKpz+3U+gpQxWHZNcpUHrv/ALVmTvspFvssjgnbC5ZeMOudnUZw3yr0LkcweQ13q2bGJe3hlZrn4i5lzBlWM8mRlVeQBA9hXzPwPifct/QfmH7+tWhwLtv+FtEOrXUHiTLEr1AkiQd9/rTJ1oruatdlsYnEpbQvcZUUCSWIAHqaTcP8R8GbxQuMrHR9wY8PiH5Qd/250i9oe1lrGG48HI6ZcrmCABuYuhd9djypGwmPe+yWhbUAZcuRSSACJJiS2kzRUrs6UKota726wwYktduaMkJCgJmlcmsco6+dBeOdu1uW3tW7H/mEFnd8xnMTqI1EECOUUuY7gzJcVJJH5SVK6b6qdRrNTLXZ8nc/tSJqhJVF7BGK4vdbw6dCQAOfX/NhXNMRcKsmdsp1KgmCZ5jY0ZscAhiWAOvrRE8OUiIgULS6B7gAweEJ5E0ZwhKtoNQCPqIqdawoG1eL9sBx6U9nKVnTBnkKnWMG1xwiCWNc+DX1t3AziVghtJABET9YqTg+MZWud1AlmhssmBBEDcbTTo5nJuAvKByqBmYSY/Lv6b86E30Fs+BpExJ6/wBqY8fwgrZe7mJKasDAygiZM/8AP2qHiOzbnBXMQXTKtsXF31M5mEkR8umm50pHdnCuD3jnNuZ16xvHnXi9w66rhEuZwQZDDL4dwQa88Ch8TZDkKpYCSuZdSd15jUaVc2A7OWBcnOzFYhQAokTrMZidP5tlAgDSlnGUuhoyrZWHw4dFxsvbLEAlVUAkuBAIBIBYCY+2tW5heP27y57Dq0GHRpR08mVtQeUEClXhfD8Nh8U1xFJuFjvPhJOoE7fT3prxfAMLiRmu4e2zHdsoDf8AUIP3qvBpbDOXJ6Ef4uY43WwmGskO7uW7samTCpPITLb+dQuznYe+90/iGVSjy6Q5BAOniACkN0BmKKdqezlnAXcLjMLaIy3gHXMTmDA7FiYMAif6hUu/xhmDPdxvdQZ7uyV8AJ0DHKWY8uXpSzcUtnQhKT0PViwqKFRQqjYKIH0FZS3wPtEDa8b96QYDkBSRAIzDTXXoK3RTA1TopjBdkrt5PDiAASf4RUlRzicwn1iu/C+xFu9cy37Somoz2WKmY0hSCCZ6zRvskTlJAMBtecAATPkBzo3xfiKWGUbfyjmx38I/eow6so5Sc3HtCH2r+E74e2buGv8AfKCB3biH1MaEaNrHIUgYrht60M1y06rMZipyz0zbT5VeV/FNcswcwzspuIBmIMiGUfSf9q54Xh9tVxNt7phz3qEDLkYTpqxnfY9KrKcVSvZHhl57Xx+yiFarE+H+NyYvCvIy7HyGsg+YFQ+M8HwzXywcCVBIkDMxnXoCY1Ecqm4RLFtAtuco3Ou5HM6envXNWWhPgyR8ROPWsRiXuIodUthNZGst4lyneSN9NDpS92X4J3t0m5OUCek9KIDE27dwELqRBB1kHYTpB/3611OLEg2hkjbXl0PPekny3Q8HB1YUxPHcNhibItlyPOP1rfDe01l5gG3G8kH6RQy7irWIEYgajYjcf3FdMBwjD3LFxUdUZiCJYZhlOoI3Eid6z0mjT8hY4rgla49zNIzmecwdCD0Ig0cHZm/ZtrfUBRowyMcyA9ZEERuKM8Z7FXhiO7sKxtPbRmuHVbbxJBOk6Rp5+9MGOsXsPaUKRetMMpJGoJ0GYAn6j7Vs5R/Kzz5Rl+ZLQm8GxVu5cPemb+sZtiP/ALY5abjeiGPwQYEEVnZTiIw4xn4jDBkNssouoRmYHMApIGkkbc4rvh+BXLo7xsRbtuSIQnmZjWdJjSelSmkmCOKU9oW8H2Tu3HfL4bSCXuEMQo9FBJPl5bih+F4sLSspOZdch8/Tod6tvDYtMGlu2+ZbzqcwG2eYIzAyNYAj71WPxEewLkJbAvM5e44JA1UDKLcwCT4if5gdgYpYz5OmX9pwipHDsXbW/isl0ZxlOVInO0gAR5ST5RTbxvs6R3du3aNlkl2mPlPhAkHXUk/+ihPwqwqnvnZskkKG3ylRmkagg67irCFxbmhvM2qrDRmkfmDqdjExTt3Khfa+PO9ilwbiYS82FvCCpyhj/NvueR5etNbYUUqds+FReS4F1YQzcyUOWT5xBnz8qbeG3ybNtngEqNzv5/vRlCujPkVuzg+Hrm1miToSJVc/kD/tUbD3l8TXPCLeYsup+X8u0TqPY0vtuuX60SSbdIG4WznFxDIbOYYqWULtoAfXeNRQUSlxlJnL/ntU7h+e6ly+oYq94hZ17teQK7xLETygUIu8PxUvce2UUKGZmOkZgpIiZiQT5U1NaNWuKG7gN7LbL67mYOvKJPIDX61BZkbEPDMPErFoMidYAicxjnAA61GxvFLOEtraN5mDCTdQQxVtfArc4Ok7aT0pn7CYKxiM2KfCPZyAKlu40hwBpcKnd4MSehI610VKQ0uMas84pLTAoQ1uwYN6GCZgCGBOpLagSSQdabcBw3B37QKKt62AQpdjcy/lIQuWyxtpFD8PgrOGGIug2xYfdHggGcrgk6Q2mh219AjHtxawjPZwT22Q/LB0tzOlvSG1JM7eupqkcbXYspp9IUFRrN6QYa2+hnmjQD9RX0Pwa+LtpLuhLAEkaiYgwenpyr56v2zcJuBi7MZMgSZOp00PXSr87J4TusJaWZ8M/XWjx4ppk1di92owvdXjcEAMZHqd/wBDTF2auzZA1nXfnQftg1vOrs/yaETznT0/2qdwS94bZGxH7mnXyVDS1sj9ubnhsqwOTPmbzgEAfUz7Uk4rFMulq0q2z8wuCSdTuS0x7fWnXtnhcXeXJatobW5Ib+JmExAIyx5SSaQezPDb+Nxfc4jN3drW4NV0GgXyLH3gNWecG2aMc1GJJGOuNrasqV28IYiee3+a1lWLiuzVpsoRntKi5Qlo5VAknYc9ayiofqK8ifgoDB8exuBRL2UkXdVJAytsTP05idJFO3Z34o2byBcZbyHYBQXWZOhU7A/7VXHFrr37dxyykKQQkkGNpTlpO3Sgdw5gAW8R2OwPkehowegZVUiy+I9vbNsuuHKkFiV8JTTzWBtt7bUnP2iuXndi/wA8zyA0jloKVL7GYIggQZ361JwKnKx0AjSeZpYY4QbcV2dPLOaSb6GC3YVgMimMoLMTofCCdx1MetSCAV/hMTl0MK5G0k69IGlA2cQIbLMA849vTlXX8T3bKVbPA2Om/UdRO9OTCLWrl1oGizIJ00G2hj9OprmcNcUgspMSZSDIG402PWakpjF7sKqoCBOhk+/U/So4uloDAkbRAEbTHQ6ULCot9GKc4LIdRr6bD9prWca3GyFpHyzJPQjzitoQHBUaKRJ1HrodI9udE0wLYgeG2GVTOm2v70kkuy+ObqmSMZ25xt4yLrIOQSQP1rng+2+LXMHud6GAUi6M2m+hOooFjx3bqgDKwBzTpJnpy0/WjXZzhjYoOoFtByuHcH/SN6Xh5KRyq6DPGsbbuhRLWfDqtxldHWIYW2IkMRrMyNaN8D4s+IWxatW1Iv50dlUTorCWE6RvNJGP4Bdt3BZZhrJU9eWgmJMjePWrZ4ZwJMBgu7t+O5GZ2GskzIBGwHL0865w+NivM3P/ANEnjuLCOE1JtsFQ9cq9aXu0WEu4jDPcaCcOS+gMhGY5/FGo1B3/AC0bw2Lu/iVzIqZVDPmQFiD4lUZpKsdDOh0o3iOKAzOubTKBJaeWUb/Spr4M9LB6KfqMblpR+ytey19kmIgmSYE+Wu8eW2tWJ2fxWd/GF01ECNZ/Wt8J4dh2YWXsvhmfRJQBSekbD7VItcO7i4yEzOx8q0xlGR5WfDLE+Ldr7XQQx7JiGUahQ0k6TqANASBrHWiowllgO7c6AA5hAABA23GugHkag3uD5VzFpHWNvWsTDFYMyN/3ppEY0cMflsH+IFuIZJXkdNJERvVe9puOPcY5YRdsqgDTeDAE0y9pcQAza9arzit3XTrXJBcvCO/BLty5ftqjAPmBUkwJUyP0q4eL4q+mFcIBmZVLHN8oBZ2IO2mWB6iqj7IWM+IjOqQjEswmBoNBrJ1q3u0dz8LhlPj7sAJOmeGGuhUjkfmEUkpNNoeOFTSZWGE7OYzH3715jkW2pYupz6DZLfd5pYiduh51bfw4AFhBlyiIUANla3E23XNJOaTMmZqtOyOBxAsXWwkOqtN1SoBtqUPjUkgMcgYbbxG9HeyPbDEHFotx1WxlCEZR+VdGMfn05aeQorIk0D2nJP7DfxbAVcNhlIS1cNx2AWSzJljnEeNpkHlSYezGF7vUEE8zk/8A1pr+JWKXEnCm2+UDvVD9D4NNtzH2pKw3DLS94MXiSCR4QGJ1nkdSanPI29MtixJLaAOIz4O54bguW5/mBI/cV9C9luMpcwVm4zx3q6HplATQ8tvqTVN2uCWI7hQzvdOVcwAKTz8/Wmrh+DWzhTbe33RwpUNkcFbgLkAwdVaWLHQg+c06yNxI5YOLtIk8W7Ppaum7ie8RS8Jp/DJGxChjlzamDHzGKaeFcTRgMoheWkaenLWl3i/HbV/DkugZiHRGYXAREZcgKkGWAltIqPwviH4e/Zw1/u/4qylxHzKTmEL8o1M02L81roGSVwqXZZWHxhKk7xW8I4MsqgA7k7yNI9v3pZ47x5MCmY+JjOROZMESeijTWp+B40Gw1pgQ2e2pPLxEeL7zpVpRogmHLuJCmJFZSrdxik7D/q/2rKWkNso7FYQhXAjPvlHMD+U6gyNQaX5VxmA0PI01Y4MiIDEJ4QRv5g+9K+IWHeNiZ9J1rPifg0Zl5It21njMdtJ5kdK07jYbdP2rVy50rgZqpAMtjri2Rkc5dQ6j5TrBLjmSefKBW8NggTDNqSI2/Wo3BOIlGKxmVhB8vT1ojZiOmpj61BtxbNKSmkMtvgdu3bzvL6AeHUx02mo343CEeEfLvrr9xW8BxtrcLI85rriEw7/xWjNseQ33J6VK23s0qKS+IH4vjbeQMk6GSpGoB0/X9ag8E489m6rKWyZpZZMMNojnpU7tvbtBRdsXFIcgOqmRIB1B9hSpbvHatGNLiZMzamO2P4jZxN9LlxfAGIbIMrZPykanxCf13qDw3HNYcorkWi8z+ZkLabazl10pet39fLl/nWpyYpdMwzeXP26UXDVCrJu2MeNslEEO7h9VzbwSQJB1BJ5b1Ft8PzBf4hZQCbi2mIuW2I0zIwGYAR8vU7b104hxxc9u6A9yCCwJKkEDk6nrzHSu+Bw9/GXVY22uO8lCJ73LJAzEDxAbS2m3rSztKkNjSk22T7tu1atWe5dnd0/iO0wWHMTrAk/QV14PjrguF0Q3HBCJKMR/UQcwgk+u1M9/4bYt7NrK6B1k5GMAZjLCRm8WxMaST61qzwLiGDslO5zJJk2iHMEk7b/UVJwldnrf4uD9MsUX52R+0t3ESytaICAXVZV2yjMfF6SKYOz3DFxGW/cfMigaCczEwdecajbU0jcY43iEw7u15j4WTXJrmBAUKug1PtrQ7gHarE4VAigFVykTyMQR5ginxWmYM8bh/df7/wAF5cSQNhzkUiNQIg6Hp6UiY/iOSRrpuOnqOVesF2g/F2873e6AMEmQCQGbb0YfSkLtPjWs31u2b3eBpZHAIEgwVIO8AieWtVcr77MkYcba6CHF7zYkgWxLnMoAHzFQDy3OVv8AtpO7RcPv2W/iW3URuyMo+4qSOL3bt0OSFIMjIMsHnEagnmf2pu7M8V/EXVsX7pCGdwrZieUsDHrRukNFRk9sR+yvF1w99blxM6SC3URrI5aHrVvfETvrmCt37SG5Ye3nZwQQo0ZDEbNvPoIrzw7sZhbONW5YCPcCkrbaCqmR48uwYeXU6A117VYTGYmy9v8AEZboBIFqzdKbEZO8VYM6g6GJ2qfOLdGhe5CNJoVOw3aG5hcPmXDm5ae4y3TIJbwnLA/kgEa8wetRcDizZcBcMlwEkubgPhzfktw2gUR4t58q99n+NpYw6ImZXRSWdtYU/wBERqSNd4Fc8NZ1DEliyw0naS2wGg1EfSrrAmtmaXqpdJHjtXxUudMyW0PhTkpiJj2H1mgf/wDoWjVhpsOn/b+9HcdhSxPMgRrzGtKFzBAOIErPOQPTka6WFLoWPqJeRw7C8UXv2u4jM5VYtmYAPMtoSdNNNdTvTZ2w49bnDvcIKOQr5VOmWcvzAMYzbwJnnFVlw64VIUjKZ0PI+h6+VT+K4d7wBLsY0AJJUHkQD8pI0kVzxfGkd732MF3ioLm1aNy2jDMbrksjjLEhDoNREKBzB0ih1xLeYEahcvdzAKZTIyBYCjTb0pfbiN1Ua20jJDD/AE5oj9K4/jyOfmKXDBRWzs2Ryehg4hiGuMSWLOeZMk+5rrw7jmItJlS4Qs/LGbUn8oiZJ5DnQnD4iSDPnTJ2Ewi3uI2CRsWaJ0kW2Mxt80Gry6shHsbOH8Fx7IDcxi2mOuRTMA6+KFAn67DWsqyBZUflB9ayoc2WpHzPxriOa1bJ3JP20oBisT4QP8jenC7xqzgQDh7a3Lh2uucwWeSjp9PekbG3szFoAnWAIGuugGgHlyqUE0yk5Jo4E14Y13wuHe46pbRndtAqiSfarT7J/CxQouY3VztZU6L/AK2B8R8hp607dGPP6nHhVyf9vJXHAsIzPOU5YPigxOnPaaJXGgxVxY7hKQLaqAsQqkAD0WNj5aUg8Z7KEnwOFbkH0n/S0QT5GKjJ8mS9J+KY8nxl8WLTXARDCp/CnZSYUOD1I29OdCcbYu22yXbZVh7g+4qRh8M5MFPrp713Gj0/fjHbZ54zZN273SKLZClisbsJOkeUn60ulSpg029lMJcXiNo3BpLQZkfIwGtC+1yKuOxAVQEDxA2+UTHvNWiqiRc1N2gOHrolzX0ozguALfUG24ViNjtPOsxXZTEW1zQpXmZIAHUlgPtQ5od4pfRO7E8Gu43EpYtGCdWbkiD5mPpIHmSBzr6a7P8AArOEtC3ZWNBmY/MxHNj+2wmkH4FdnWw+HvX7q5bt18oBjREEiCNDmLE6aaCrMe+BzqnZPo61lQ3xgrmMeJjnXUdYvfETsYuOs5kyreQ5lJXMrdQyjdomDvVU8O7C427dA7rOmaC4MKdJnUg+3Kri49xZsjImk+FnH5Z3jz5Ty9a4diMdOa2fMj2gaeoM+1L0VjN0r2l48Ars92Du4e2bYu5AXLEgqx2AG9v9678a+HCYpVW7ibhymZyJPpMbbaeQ6U9VlBRV2dLK5fp/QQeFfCPAWge8F28TzZyseQFvL95qXiPhjgSCEW5a5yjkkR5vmpzrKYmJeK7KXbKIMIVbKSTnOVyTzVgInyMDQUkcW4VirmIb8UcQtsKAFDlQ7sT+YErlAEmJ3Aq668uoIggEHcGugoxlbQZynKNWfL/FMOqi6iNITNbmZmI0npv9KI8MxGbIx2Kr+/8Aerj438PcDfDfwe5Zvz2YXXrlgoT6ikPjXw0xOGtn8MfxKAaAeG4Nf5dm9jPlV/cTf0Q4NKgLi8SpYHYjn5UJxqKxJG+/rFR7WZAysCrKYIYEEHoQdQaw9R9KewUSEtqZBAIO0iujXBB9NqiWLsAH2msxIB9esae9ccDuJ34jqAQPP1NC72WJWY6dPQ1mOkORy3/znXG9eUjnmPX9qk3sdIIYe7Td2A4iLWNtMTGjD6qR/nnFJFhtqMcFwr3r1u0hAZjoSYAgTJPKAJrr1s5LZ9L4dAyhjqSJ3P8Aet0vcN4Zct2kRsRcuEDVs+WfRRy+9ZWP3Ua/ZkfNjOAZOgqDiLoLErIXSJ9B59a83rpY+VesHh+8uIn8zAfU6/artmbrZcPws4aliwLhA726MxYiYUiQu0gRqfM074hh+V2tvy0Yqf8A0xBHpBpV4biBaRWQyo+4nQ/Si7Y/L4Wy5DqpYSonk3NR0YVnbs+VzSc8jk/J6PE9TaxCwDoT0JMAnbwk7MIg6GDXd8NmBtXIYgSpOuZdtesc/auVxrVz+G4yNyRzO+k235g9NQedcVDW8tpjJEmy08x+Qk9RyPKdTvQINAjjHZ+RtttzHt+YfpQNOHwxzak68+gGnsKsC3iQ2XowlZ5Hmp8/7VxxeBDSNuh6dKJePqJqPFvQjPw/lsRqrD7EdKWuP4A53uNLltXGm43P2n61Yt3BkgiIYHboeY9Dv/xQjFYfxqx5kA+06/QkUYycWacHqZY5FaYO6oOhI10E7e9FrnFLlwZHuPcA1AzFdtoO0+RqP2m4CcNclRNpich6HfKfTl5UIL1ojxe6PoMeXnC4vTLu7C9pPw+CVWL3PE2qwWEtoCrMB8scxB60bu9t7QUaXI5/wixnyho+9U/2M4kQt20egcemx/8AbTDb4wi+E/5vSc3yaLcIuN+R7btM1zVFuBdv4hVPcBSxP1HKoy8RZzllifzAEIF1/MWbUHoTyNIWN4wRoH8J8/oaA424zyGObYjXnEV0pOtDY4q9lxDFOi5btvIp+UqQV8oI09prv2f4klvEWUzau5A/6GP7VUPZbG3VvrbZpRjlKzpB5+swR5im7DXQuMwvIrdn7EVJSd0zROEeDaLtOKrqGk0qjigLKAd2H600W960s8871lZWUo5lZXC9igpAgkmtXL0EHlzrgWdzXJ1I1Fe8016JrqOAfGuAYXGCL9sFogONHHo2/sZHlVYdp/hvfwyvcsuL1lQWM6OgGpJGzADmPpVv4lOY965m6GUo4lWBUjyIgj6UVJxA0mfNCOJIPWY/z/Na44jMBCk5eRHLyPlVi9tPhm9pe9wWa8keK2YNxfNf5x5fN68qpxzsCwJI1II2II0II/Y1a7QlB/sl2VXFAtdud0uYyd20OpI2HrT9g/hFgLkH8TdYD+u2J9QLf71W/ZLjotKbXeZCTqSwUEdCSCPrU3tHj7qJNq7lUnUC4g028IRvFvyArE5T50bVHHwvydfiF2O/8Ou2wiXO5f5bjurhjvlGVFykDk0zyOhoX2ax6WcVYe4CVzxA6sCo35SasTthimbs5hO+Oa4wsEM28xM+uSR7mqcxyFojatFfGjKn8rPo20hIBtX1C9HEkeW40rdVJwDtq9qytu6puMugYMQSvLNrqeU+lZWN4Z/Rt96P2V6V0or2S/8Amk0zQG09o/SaMW8HYTe3bPkzR+ta/wDF7Vo+HD21P86EEr56H9a1SWjzsqcoNL6H3BqGV0HLVfIEbfrUrAYmbUMJCHKeqjl6j+1AOB44FlIOhlT7bUTv4g4e8LqiVbR16jr6isx83ODToIXLCsmV/Fa/K672z5eXlUC5euWiLV5syt/5V7k3STyYcifQ6bFrdvMO9wzafmQ8j0Iroj2rqm1cQKW3UmVPmOh9K4inRFw+NLISdGDTHRgYb/uBPvRq3fkA0uPgmskqZI5MeY2E/wBQgDzEUVwtzwiiLJb0SMcIhvr6f7b/AFof2g4UBhu9U5pJBEaggZhz6gj3FE3MrB/wVxwF8vauWdN926prp5kAUyL4K8/v6F0ql5CtxQ6MASD5c/KkXtD2Re02eyGeyddpZPIiZI8/r1phs464t1rQQ+BioJWQVnT10pq4DbLNnbZN/wDV0B8v7V0LukbPSyy48iUen4/7EDBZ8NhmcYFyrCGusH5DcfygbzEVrG8FxK2Uv3LFxLbgEFhpBEjUbAjaYmr44PaDjxaxy9aJY5wEC+QEf7VpeKz2Y5/o+XmMGDvXoNFPPbPDLjb1+7ZyqbTC0p0HeZPCSdN82aDtAFL1rs3ceRbZLjqAWVWGgM66nYEVCVJ0bMfJqzxwi8itmYAnQjyIouOIZsVZaB4ZJPTSJ+9C7PAb4uZFtm4Zg92waD0bp70y8H4FirDXO+wsI6wGZkJDDUZYY8iZ9PKlS3ZScvjQe4HjzcxVtJnUsfIKJ/WPrVpI2gNVF2FRLeJuD8zQV/0zJA+v2q1bLZrZHkRWiPRjlphFTIkbVjGKgcLuQkHkT/epNxtDQo6wabk3KlXhImoCuM+tEUNFAZ4weI5GpTtQi7KtRCzczCuRx7Zqh4i3GoqQ1dCojWi1ZyYOs4sr6VWHxv7Nm6q4+xbkKMuJy7xpkcjy1BO8FZ0Gll4yyIkayQBHmYorYtKEyRpEEHWZ3nrNKrQT40FqfLzrLtsBiE1GwPX/AA1bPxI+FNywXxGBXPY1ZrI1a31yD8yeW48xsidhOz/47G27BJCEMzlTByqPynqSQPeicPvxhxLW7GCwndsERVYOSMrFbZTKBvIzSZjcVWgOlWR8Vex7WcOmJW9durbYIwuPmyhoUFZ55gAY6zyqucJZa4yoilmYwqjUk+VN0Kc6yr/7GdlbGFwq23VLzklneARmMAhT0AAHtWUvND8WUomOW4ArWLjeqA/qamYbhdhwT3OWDzBU+1MHEOCC3ZuYi3cMKw/gtvl0lgxaeebmKHltKGOcZq0GcHB0yFkOHKsp/hkjTmhEb+R6+1OuHcX7UcxSPxS/lUAqDmMa/tU7sfxaHNsnbTXyOn2qeSFbR5Pr/T3HnHwMnC7byTabJfTQgnRhykc+ntRe1jrd05LyC1d/q+Vj5Hkag4/h1zS9amRvHSu1jiSXUjEIGG2deXr0qR48t7CV/CNGVhtsZ/c7j61EwtyCVPIVIwiZQO7ul0OyuP8A8Sd/ao/FkKOLsQNm/Y7f5pXEyaG2+lQ7Zh3I6q31H9xXrDXJFebQ8fqp+zf/ANU6j8XL9/vQ0bVlfdoeI5MYwLZc8M2uVeh26kU3cI4gGQKGUgQITRUHLnzP1pO+InDScRaI+VlaT0iJ96FWcO0Hu7hVOgkEevX1p4OkfS+khGWFSXlH0LwPEwonmBNb7X8TFvDXbwOlu2WnzAP7xSn2N447Eo5BUQSdJEga/Xf1qd8QLYfC3LQ/PA+4Na2/jyJwXy4ld9kuJW3w5tuDKwWJ/NM6/Wan28emHJNu0iyPyiJHnG9CMNgLdhfFAusQMoeTGupSPCPUnejmFs2ioOYFmG1xYWecH102rzHtnuRjrYBscby3wbSd2NzlHzE75yf70+4jtYpsprndQrEfSQOvhke9LHEOCWGHjttb6srSv7j20r2eCApK3B5ECD/YinToEsTkcsTxEC4LtowUaY8juPpNXB2d4ot1EuKQVuLOnXn95FUHjbFyy0/MOo6eY604/DrjHducOxIUnMgOmUnWNf8APrVoMyZIst600EipAaQaF2sXmO0aVNtPVSIPufPRLDvpQ7EiHNS8M9Iuxn0b4gmk9K4YS/Bqe4kUFY5WIrpadnIOnXWouIuFjlFawOI5VMtKFzNT3oBEu2VQZjuPlE89iYreExOmhkfp6eVDMXxNbjENKgbSJHrIJ0rg/G8Ohyi8mbaM2vpFIPQ1W7oI0pbPY/D2cW+NspkuOhR1X5TLBiwHJjGsb777k8LfESOdTRf0lp1/z1op1sXsTe3eFW9gMUtzQd2WBiYKjOCB5EVTnwzJXENcKOVVMuZRopYiJPWAfvVydvb1u1h7l0jvLAUh1AnQ6Qw/lO3vrQTC4bBWcNbOHANksbwgzncgAAnfcgQdgscqebTWhsadnRsUtskMtoHc5jqZG5E+3tWUs4u3mbMSCW1k76k9BWVOi3IVL+IDEF773D/USQOWizA+n61wv8QAOmZvdRUcYrLoB9Nf0Fc7mIOtNpdECPjsUHI+YHMNDt7cq4lzbcXBpOp/vXZbXeBjMFDOvMbb9a4aEFD7UGrA0mqZYPAO0juo8REaZgJ16FYk+32pnFwAd5dti3prcUJt5y2Uf91U5wnjbYTNAlvynoPWdvLnRXgfaW93vekK78jlHh/0DYfr51Hhs8iX4a5TdaRa/DcR3xiwjtyNx7ZAHodGb6gedF7vC7YX/wCIu5l5qAEX9Sfo1LXA+0uIugvdaEAkzpU7s5xVcRcN5jMH+GDyH80dT9qtHHFGnH6HDDxf9Txi7YVgVUhIPp5QT1muYMNb8ww+wJ/anpMZmqPjeEWLkOQVYTDKeu+m32oyj8eK+7M2b8Pttw/0Kz7a4PPYYjdJYfTX7TSLgzGYeR/vV08b7LXGRxbKuCD4ZhtR56feqXxXCcThS3f2LqZQDmZDl6HxfLr61FRa7Nv4bHJDG4T1v/n+CT2d42UdDE5d52Ycx9KZ8f2hF0Gc8L8sECOUM3MR5TSBjMeoA8JEiV0iQeY6jzFFeB8MvXbOcAMu5m4BHsTpVozdUaJ4lfIY1wdq+Q1sDMB4oOg028z5xUJccbVwqrgodCjrKz0PQb6waFX8HiLLBltOpGxXU+oKyCK0juQS4IuAHMGXKc2+0CJE8qVQjN/qWjOcF+gz/iQp+Y2WOw+a2fIN5+R9q1jOJkgAZSfofpS7h75XVXIVtxpBnSMpnmaGYzi7hytySBsY5eu9TngaNEPUpjWhDaMDUuxwDEX7lu4hA7uFLGdvMjUkDbyAE0qcL4uhIBJA9TV3diWtnB2yNmlifMsf2ge1JGLTOyzTieez+Iu5VF5ctwaNtBj8wjkd6ZLL1CxNgaEcule8PcrQmYmdOIjVT1EfSvWGet40TbnoZ/aouHelepBXQXVqGcXtfmFTkatYhcykVRq0BAjD4jY0VuN3ltlBgkQPWlh7mRiDRTheNHXSlj9BZXV/H37zmyAQZgovKNPG3/NOPZrskLcXHhn6nZfQH9aP4Ph9tLjuqAF2LExuTqfvUzEXyNEWT1OwoUNZHZMpj3/z/Odbx1/KQDqMsEeuv6VGTEZbgLMGM+wqPxzEkATv+usCicDsdYdWknMrhgCfzAiAH69J5iJ1mqWscQbh2NuWTL4dbnitE6Mh1UgH84BBnmRBq5Djyyi3GZifDrz/ALDU1T3xNsZcUH/nQfVSVP2y0aBdMt7h3EcBeti5b7llPMQPYroQR0IrdfNTVlKW9xfQzcQthSCu87nl7CK5ZI+dgCdfDG3oalXyGEHKPSgt+3kaANev9qYiecXiXzBSxKDYbD6V7W4AfPyrkbWYQfauOGJnKAZ6UoSbirIYSKh4PEm03Uf5tTtwTsq1xc905R/KN/fpXPivYnN4rXhPTkam8sbKLDKrJnB+Ni6gtg7nUddKmYDiH4djabTXSdj6Gq+u4a7hn1BUj6Gjw7Q2r6Bb4KuPzDaqKVkmvDLO4fx6I5rz6fUUdwfH7WYKzATtJqlcNxDuzoc68oJH0ii68YS6sFyrLqM396ZSFcS7RiwoknfnUmziQw0Mj9aq3sr2tW6O5utDDQHr9aP4V8R3uUFMsaNOUx6RBNNYGhk4rg7GIQ2r9tXQ6ZWGg225gjqIIrWDw9qyuS2ioo0CjYClBu2lrv3s80XwsTo+kmI2PSvOF7W27siYPTnQs7jfZ07WWx3giBmWYBjmQYj2pMx2EUPmLmSBqZMAaRPPfntRvtJxAm4kAkBd5jmdxPlS5i+IANLErHmCJP61jdxyNxPThUsSUiDjrSRCNmaSTrpHLLr66elBMVc1KsNRyYRPOQfPeinFcd3h+a2w6kZT+/61rD4dlLu6m4LZXLoXUtKrpc5gZlOX0FaMeSUuzLlxwj+U3w/sob9tmnI2mXmpM6z0A256g06/D6/ctq2FuHK9sll1kEFjPqub6ZlqV2Y4nhTb7oKEe34SHGuZT4ucEyCecwdBUnFYELes3lJIDFSeocZd9JEkcjsNqdrRGxlwnEyrZbmnl/byqdh36GYNALuUjI/seYrngb7WWgksp0ny5fSlizmh2teJSOoihVhzU3AXgRIqBirgS4w6mR761015BEL4a5XvujvND8LdneiIM8/+KdAYgfE7GPYS21s5WuMQTz0E6T6117K423dspcZ4OzCTOYb8/f0NLPxe4wrX7VkH/wAtSx9XIEewX/uqF8N+JEXjZ27wSpI/MvIT1Wf+kUj7HXRb9rHqBoPD5/5tXC/xBnICjwg8v36VFWV/MCecnSpr3VTp9KIAbiXjaI1+xI/ao17Em++hgBMpY9Y1iovHcTlzEHQ6jy6j9PvSRi8ddYi2GItsZeNC3lPSgEa2x6oylXBZTrBnbce/6Gk34zWwXs3Rs2oPkyg/+2pwOhMZREAAb+vSgXbrEM+Fthv/AKbCPQyP3NFMDEA1lYTWqAQ+1lhqJ9h+pr0l5G8LjK3np+ulSc3MtAqFi71s7mTTHErB4MLJZlPoRUXibAMHUAEcxz9aGXHPI14UsZilb1RxYXZvtIhAVjB5innDXkcaRXz+CQdNDRrhXaa9ZI1zCs8sX0aYZ15Lf4hwi3eBDqDNIHH+wrpLWdR/Kf2NGeD9t7bwGOU+dMlniasJVgw6VJOUGWcY5Fspq9g3tp4gVlo6bDX9RXZHAtqZ1kz1+tWrxDh+GxIy3FAPI8x6GlDjnY25bT+F/EUGfOP3p/dujNP08knWxfw7iQTv1BNE7/bLEBWsNkdI0Zh4h7zQFJUwQQRuDUXGN4getWVmTF+f5bQ3cBx3eZwwGcgKDzymdJ9Y+1dE4ewY6kMPLn9aWuGXGRg/5djPMeX6+1W72ZxtjFIFZlNyN5Enz/2quJ/5ivqUlK4Cy3A7zwxL5jGw5coM6VH4pwd7FsuxfXQ6Az671b+D4YqgQM3mdh9t63j8CjL4kBA1iOYrQ8MPoyx9RkXkonhGIU/w3sOLzOMpAAGXLzI8QOs6aaCadR2ZdbYc4i4bpIIUAREbmdZ0+1MuA4QGDOFW2z7mNeg9hGlHLOAJAXMNAJmgsaiqGeZydlS43gOKtBjmVEbQsFZSSf6o08x9ajYDFYm2GtBmuhvAsnVRsHH9PluIFXgmCaPE3up3H9XWgfGLFtLgQKmYzoFiRG8jn/nKpzVKymOSk6EfB8Mx7AlsR4Z0UhWIHKSYM+ep9aJYvAYqymb8SjmNLZtST18QYfpXbi+Iu24hVAA011+kUvf+MA+Fz4p5TUou+y84pdDp2H4s1xPHo4MOvIHqPIiD7+Vb7fcWTDPYuXMwVwy5gJAKwQDGuoY7A/KaXOC8UW3dDNsyhWceRJUt0jMRPnRz4k4ZMRw0tIzW3R0kjUzkOXr4WP0pn0SS2S+Ado7N3Z1PSHB+q7iu/aftnZw9ohHV7pHhRTOvV42A+pqhDZMxFEMKgkfp196CYzRrF4lrjm45zOd2NdcBiDbuJcHzIwYexmi2H4XaZfExnnlO0zE6eVQXwqAkBiY/XptROsu/A4u01tLqL4XUMJPIiYj7VC4iGuNM/l15eVLHYXjQWw9lk702zKR/Kx1Hs0/9VFXtX75L3Js2gp8K6E7HUmuOBGPLGZPgB38+g/znQjCh2u5bYClhALch1o7jLwyZVT+GOh+8nc0qjiBt3DcEyJ+4IoHBLiNgIe7W4bj/AJiBoBz06UF4rYF5LloGdBlP9Q1HtOlc7vFSxgR/v1PWuKYwSWJzMToB+/nXHCOtua1R3jXDLnelraSH8WnIncfXX3rdcccnea4lBWVlE4ihKm4G0BJrKyuRxFxGH0kdK9YayLmh0brWVlTZLLpWjjfwhU17w3Ertv5XNZWUVvsOKcmgxh+1d0AFgGH3+tN3ZntmrsEcGDpqNRNZWVOWONGvHlldB/jfZOziRmIytyYaH/f3pOvdg275Azg2hvGjHy6D1+1arKzc3Ho0yxQk7a2Nd/h2Hw9rMyqqAROXMfbT7mq94vxKw7A4UMkGTc2LeQUbDn1rKyr4leyGZ0qQX4H2uxVkj+OzDown76Gm3C/EhhGazPXKf2P963WVrU2jE4J9jhwTitrEYY3resmGBBEEbqeoAjbSpZuZjAEk1lZWmLtWZZKpUcLOKFtyhmDtB2rj2gDEK6XSkaE5QTPLUyetZWUMi0NidMReLWXJM3yw2Jg7+QmP+aXcSETQEknWSPsY6+VZWVl40za5WqA78SuBpDZY2gn9edbuYtj4mAjcxt6xyPpWqyuaAnRJwzB82mg+sTzr2bUawdDEzz/z9KysoRQZsNcNsK6kx4oMafm/4M104tYS0iqupiemp1101rVZTiEbspjWs4lXDRPhYgA6NA2OhgwfarAxeCdz47jOejmftsPasrKUIF4+DbtM2ra5QWPPyXYUmMZEdaysoBIJt5ELHcgAe9TuEcKJGcwNR96ysrgjMOGuuhgepP7CtVlZXA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784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476672"/>
            <a:ext cx="8136904" cy="59766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4000" b="1" dirty="0" smtClean="0"/>
              <a:t>Y en Santa Cruz de la Sierra, el papa Francisco se preguntaba: </a:t>
            </a:r>
          </a:p>
          <a:p>
            <a:pPr marL="0" indent="0">
              <a:buNone/>
            </a:pPr>
            <a:endParaRPr lang="es-ES" sz="4000" b="1" dirty="0" smtClean="0"/>
          </a:p>
          <a:p>
            <a:pPr marL="0" indent="0">
              <a:buNone/>
            </a:pPr>
            <a:r>
              <a:rPr lang="es-ES" sz="4000" b="1" dirty="0" smtClean="0"/>
              <a:t>“¿</a:t>
            </a:r>
            <a:r>
              <a:rPr lang="es-ES" sz="4000" b="1" dirty="0"/>
              <a:t>Qué puedo hacer yo, cartonero, catadora, pepenador, recicladora si apenas gano para </a:t>
            </a:r>
            <a:r>
              <a:rPr lang="es-ES" sz="4000" b="1" dirty="0" smtClean="0"/>
              <a:t>comer?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01357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www.boliviaentusmanos.com/noticias/images/IMG-JUL7-163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22623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6036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¿QUÉ PUEDO HACER…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b="1" dirty="0" smtClean="0"/>
              <a:t>… </a:t>
            </a:r>
            <a:r>
              <a:rPr lang="es-ES" sz="4400" b="1" dirty="0"/>
              <a:t>y</a:t>
            </a:r>
            <a:r>
              <a:rPr lang="es-ES" sz="4400" b="1" dirty="0" smtClean="0"/>
              <a:t>o  </a:t>
            </a:r>
            <a:r>
              <a:rPr lang="es-ES" sz="4400" b="1" dirty="0"/>
              <a:t>artesano, vendedor ambulante, </a:t>
            </a:r>
            <a:r>
              <a:rPr lang="es-ES" sz="4400" b="1" dirty="0" smtClean="0"/>
              <a:t>transportista, </a:t>
            </a:r>
            <a:r>
              <a:rPr lang="es-ES" sz="4400" b="1" dirty="0"/>
              <a:t>si ni siquiera tengo derechos laborales? 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288743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http://sientemurcia.com/wp-content/uploads/2012/05/CIMG67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5322848" cy="4643446"/>
          </a:xfrm>
          <a:prstGeom prst="rect">
            <a:avLst/>
          </a:prstGeom>
          <a:noFill/>
        </p:spPr>
      </p:pic>
      <p:pic>
        <p:nvPicPr>
          <p:cNvPr id="31750" name="Picture 6" descr="https://lagarto1949.files.wordpress.com/2010/08/vendedor_ambulante_a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040" y="5130"/>
            <a:ext cx="4572000" cy="4071942"/>
          </a:xfrm>
          <a:prstGeom prst="rect">
            <a:avLst/>
          </a:prstGeom>
          <a:noFill/>
        </p:spPr>
      </p:pic>
      <p:pic>
        <p:nvPicPr>
          <p:cNvPr id="31752" name="Picture 8" descr="Resultado de imagen para transportista pob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3779197"/>
            <a:ext cx="4643438" cy="30788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9885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¿QUÉ PUEDO HACER…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b="1" dirty="0" smtClean="0"/>
              <a:t>… yo </a:t>
            </a:r>
            <a:r>
              <a:rPr lang="es-ES" sz="4400" b="1" dirty="0"/>
              <a:t>campesina, indígena, pescador que apenas puedo resistir ante las grandes corporaciones?</a:t>
            </a:r>
          </a:p>
          <a:p>
            <a:endParaRPr lang="es-AR" dirty="0"/>
          </a:p>
        </p:txBody>
      </p:sp>
      <p:sp>
        <p:nvSpPr>
          <p:cNvPr id="30724" name="AutoShape 4" descr="data:image/jpeg;base64,/9j/4AAQSkZJRgABAQAAAQABAAD/2wCEAAkGBxQTEhQUExQWFhUXGBwbGBgYGBocHBwfICAcIB8gHBweHSggHB8lHiAaITEiJikrLi4wHB8zODMsNygtLisBCgoKDg0OGxAQGywkICYvNCwsLC8sLCwsLCwsLCwsLCwsLCwsLCwsLCwsLCwsLCwsLCwsLCwsLCwsLCwsLCwsLP/AABEIAK8BIAMBEQACEQEDEQH/xAAcAAACAwEBAQEAAAAAAAAAAAAFBgMEBwIBCAD/xABEEAABAwIEAwYCBwYFAwQDAAABAgMRACEEBRIxBkFREyJhcYGRMqEHQmKxwdHwFCNSguHxM1NykqIVJEMWssLiNGNz/8QAGwEAAgMBAQEAAAAAAAAAAAAAAwQBAgUABgf/xAA6EQABAwIEAgoBBAIBAwUBAAABAAIRAyEEEjFBUfAFEyJhcYGRobHB0RQy4fEGI2JCUqJykrLC0jP/2gAMAwEAAhEDEQA/AK+NSnUUpAtzHM+tZkr0gYQJU6czBZS26Ffuz3FD7jPLl60TNIgoXVQ4ubvqq2cZ0zqbK1BOlG8TJ5j7qgNLtF0tp/uQ7F/SM8AUYcJbbFkwIMePmbx403TblELMrVGueTql0Zw446VklS1GSo/hyA5RV0AFarw4sqYSk7p+fp4VVXTLlzH7xB8PzqYVSV7m2CQVMrUrSlLrYV5FQAHkVQPWgWCM4ktI803OthQKVCQRBB5g0wlJWZcacDYbC4N13DpIShSFqbWpSkQlUnkVX848qBWbLusJWnQxb3sFA6Xjje6xRaipVzJUZnrO9SENybuE+CF4vDlS1FtpawUdVBIWnVHISqx5x0iuLoMBBDc1zoqPEPDjrOJcUqXNCR2azCZJTZQAEQg/VEXSnlU9YNCp/TuNwlnDYt9nZ1aS0kdmNZ7srSTpE2mSTHiasWteLqtOpUoulp/HmFsXAX0nIxQTh8aQh3ZLloV/q5A+O3XxE4FtnXHH8pjIyt2qNnbt+2/jUJtxeDAXrBKHE3McwL3PMgGQeY8jQXNgzuhtdaNkKzDEtYfDYhxtIQ++ShxSIT3hZSwbKJvNpvFW/UOy5Z/Cq3CB9bN3JP4d4eXjnVgp1IIPaurlRv4kyV9PeiUyX2CLWDKW3ktUyHhRnDtBsy6IAlcWAEQAIimi1pEQEGti3VIhoaBwH9rHVZU7gMe4y+dSTqLbjkq1pMhBmbnYHoZ8KUqNEp7CPJpEI9hM2KGQgpCIJgJ5jkZ5+fhQHCdERjLoFmOK1qkmuaIRjEQocLiUhaAqdE96N46VJG6gcApuIs4C0ltpoNoiDEXEARaw2rmi8qrm5W5VnjliRTwWK4QYXeExBQDHP+w/GrhDKIJzEggTtH3f1NTK5FcjxXaakKulSFJM+Nx7Gu1UJz4KzkuYUaz3mzoB6abpJqCrBMXEnGTQ0QFdohIVOmQFEbx1F7+NA6kF+ZXzQ2EhZzx4+uf3yvCCQCP5SI8oNMAQqZkp4rPguSpJCifiSs385rlCHpx65sZE2qFK2L6MM914YsgytKpVAvpP9R86kQFo4VrXiTstIZQsxAPUnYV2YKr3MbMlWjhgNz6ATVTUCX67gFhTiVoIUoxPIkfOs062W6DmF0CzzOo7qTRqdOUviK4YICW3nyoyTNNNaAsmrVLzddIamKshIth1IaEnTJ9T/SoVxZMfBmeqcxTSFEob+88gTyBrlMzotowiACgm0fmK5DKWsRhMQtplK21aT3FgmD3VdxfW8A1nvD434LUzUjmv3+ouFpNaSyFBisKlxCkLAUlYKVA7EGxFVLQRCs1xaZC+cuJeD/2PHdgoqWyQVoKR3lJvCLX1bJn1FAJy2OqfE1BmAtv3J/Z4qaaYbKwGpTCW9JBSEykW5AERQQ68IvUWnZKXE+YpKdQX2knfr6cvKqBvaumcwDJhZziVA65NyR+P9KfaLLFqGXEqPDNGyuY2/H8qHUcP2pnC0XE5xaNFq/B3G6m0NN4iVNHTpeM6m4URpX1R8QB8T5UoTk7J554LQdQGIGdv7vYnv4O+U44fIhiVnUIZQqdc/FGoQDt8Ogk1elRznuST6xo23+FSb4oeceThsqZaDad1uJJCupsRA8dzWo2m1ghIOcXGXXKe8AjFW7ZTE89CF/Ilf4VUwqq5jMIhxMOhJHImLHwPI0NzQ6ys1xaZCyDjfh53CK1q77JPdcHLoFjkfHY/KlHU8uq1KGJD7bpCxWONSGojqijYxJJqC1QyoSiza9VjsRQohHmUv8Q5clq+q6vhSLk03SJKzMS0NMq7xrhGG0YEtI0LUx+9A5lJACvM3nyFMOblKRBlLmsyaqrIrkjhLiEpEknaedh85rpi6ljS9waN0yDKX0JjtGkJmSgFW/VQKIVSxxLQtin0JiHnYeaH4/DrIILu+8I/Eqqn6zgE+P8AHLdup6D+UIVkqTu4r/aPzqv6s8FI/wAdp71D6D8rz/04Ds77o/8AtU/rOLfdQf8AGx/01fVv8qZrIFtqgOIUlSb2PPlB3I67Vb9WI0S7P8erl8OcMs67x4fytG4Iw/YN6QIKjJP1j59fwqrKjnGStSrg6NFgYwae54lbQ25KQeoBpteMc3K4hfia5Qvl/O89StUN6oH6tSrKW62auJAsEvPjvHmTTIEBZlR5c6UayfhR11IcW4zhmlfCt9ejV/oSAVK23gDxpWtjadI5buPACY8Vanh6lS7QVcwHBWIxKlDBuM4kIPe0OaFJ6akuBJg3uJqzcU0wHAglWr4Z9H90HwIPwiuE+ijHFUvpCUj/AC1JWT6SKYlLNe06mEwtcNYZpOjQ4FDmoXnxtUJxrRsueK8e+2htzV2jKRpUDB5bnx8aq8SFLYadEByji1/tEYjWtxDaoWhSirSDtJ5yJE9aC5sbphpFRpbEeC3XKM+axCdSNQEAyRa/iKOysHEhZ1Si5iJNuBQkbUQGUIiFnec4ZlWIxuJxH1D2TYBvAQ2TpO4WVHcfDFK1GgPLitHDve5gpN0mT/KSsoyk5jiVrskNp7qYlIj4UmTJ5kyZN6q0ElMVXBgCE8R8MuYdKu0KASZ0p2A8JJri6HQoYMzDCTGMCXXUo2Buo9ANz+A8SKK+qGMLikhh3Vawpt1KLZo2htsqTsBAH3D9eNJUS574K9FjWtwmHyR3BTcFsBwYkKNk4NZk7A9o2R4W1K9zRsacrWkcQsTo50Ve1pv6H4TPw3xEotJwLzykYZxcJcjYSJQeYQSR5c7E0ShVNI30+E3iKTMTL2fvH/kPz8ra8myhrDICGkgDmeZ8SaeJlYKvpcqFyxX6Xs+fVi+yStTbLJSUkWJXElQ5mJjpbzk7QGtmdVcWCY8v4mU4w1rMhbSSrUDBsJkRGxn08hV2sa4SrBdrZwqv8XCsKkx/gAEXjcJn4oHXvDeoOHpnb4Vsztj7rkcN5a6LMaZ2KFOJ+WqOR5cqC7CtUiq8bodmv0djSThH+8NkPbf70i3qnpel3YU7IzcU6LhZ4/kjrOIjGAoWNgoj/jeFDxBotMU2alUGHr4ntNbI8QmDNHcDjGkMqdSl0f4a4VCD0UYsk7Hlz5A1NSrTO6I3onEQXDLbbMCVnb7CkLUlYhQJBggi3QixHjQ5lK1aT6bsrxB/KIcLicS2PEH5z+FUq/sKPgBOJZ4pzxqqyyvoTAhOINqqFYqms1KESvAqpXAq9lzRKgTGkHmoDbwJ8q5Tn2+imvD5qhCO0VMJ30if7UxTMmyzsZFJhc42WgcEcVMYxkBtRC0WUhUAxyI6inF42vDnlzdCmF51Q+rPkaq5xGyCADuvl45dpKlurSpZnVpA0jygAetGeZcSiAGLqLh9hpzEAvWYbBccjcpT9X+ZRSnrBMUviHVBTPV/u2/PkqZmhwzaSrefZ4rFOFxYhAshAPLkPARFqBgsC3DtvcnU96NWxBf2W2aNAvMsfOBcQ+0rS4kC0mF8ylQH1Tb2ncU4+iHtg+Xd3hL5uC+g8kztGKwzWIaJCVja0pOxB5SDI9KTw1ckmlU/c3Xv7wgV25e0NFbebbdstIPjsR5GmXgkdnVVpV8rkpZ9kQYbI+No2M7pB6nmPGlcPihUOR1nBazXZlkSteGxMJsfhUIstPiNjqG/jRyFcWNlv/CyQrDNECElNhVqYkJasYcUZx+JDLLjkSG0KVA56QT+FHCX1KxXirMMO4yttaj2rjinpCo0FUTHUGI8qQpOc8ZncStXq+q7M6gH2TN9HfCmJbaW4XNAeSkp1glfO6haJB5maMKTjpZBqYinYHtQoOKvoyxDo1tYlLi+aXAUA+SgVR5H3rhhyLyrfrgRBbA7kkL4WxWBTqeZIUr4lbpA5JChbx/tSuIY95iDA5lanRbsMA6pUeM3DgEmZ3iipV7J+qPxPiaZw9INHes7H4l9V8nTZFeDEThsxue7hpHT40qM/wCwCh4o9un4oOGkUn+I/wDsu8r0rQ2hf+YoFPgQ2R7mfaruboiU3xK2T6Ns9W5hexentWUogkyVIV8BPjFvSjYd0jLw+EPG0wYqt318Rr66pkx2O0BRB2/AifxHpTCSAWE8b4xTuMeUuSsKUEpIgJgxEem/OuqOGgUkcFYwj0YZnr8Mwn+JY/iHUb/gKZpuORSNF2zjD1Fx9gbpB/itdP6JijBx4/KmVcw+bAaSCkSSd2/4kqHLoo+3QRXZrf3+V0o/g8/KUBQOoQdik7auih/ADsd+pFQQDrz88VKm4tzBosJU8guMpMKj42wQCFJ2ItAI5g3mgVKYLb+qtTeabg8RbjdDuH8jawjyXnnErC4DYQDcnZRBAAEX3sSBWe2n1bu14L0xxbsWxzaDY4+HD19QmfivhBjMEGWk4d4A6HAkBU9F6TCkkkePSrGQeCw6rJaGl2aPbwn4WIPYF/AYvS8iHGzt9VQ5KSbakkc/SxBFc4BzSEtReaFVr40TizlRUNSsQgjSCdCQPbef6Ug5jRZeib0niC2x9vzKV8+SE/4OIWuNxpSAP5gLmj06bf8AqakcR0lij+2p7D8JaXjHJ+NVHFJnBZ56QxW9Qrj9tc/jVU9Uzgo/X4n/ALypcPj1pMhRPKDce1Q6kwiIV6XSOJpvz5yfG49E48JZwS4UKFliCk3Bt49RIpZ9LJcL0GE6QbjCabxB5lcJcXgsYlTZOkmUHw+sk+P32o1N4e3vWPjcGcLVj/pOn48lvWQ49bjaSTBI58/Q3B8DXAlZ7wAV83410qPMz4c+nnRlBKgbfKWHuRcW2n0AWfv01U6hAc3NUHcD9BE+H8lU8pFhpFzPhU5+CYFE7oHnAWHCFiCPn0NWzShvYWm60n6Es7I7fCKNj+9RvvEKHlZJ9TStTDjrhV7o590riapazJxWlYnHobCCpYTqWEDzVyohIAQKWDxVX9jCYGby4qpnmaFzApebQhyFgLSqYN9KhIIi8ek1g4oZMQKkkb/RHgt/oIsq9moSLET/AGDNlk/FWCLbiTcgAFB3lBuLxeLiecGtmjVFamHhEqs6t5bwWxZFnTTOUMYgGQG0p/nnSR6Kn2pimOzZBoYV+KxPVDe/lqj+dPDsFEGyoA9aMzWUgs9yvL0YnFhAbbU2ta1PJW2DKUwJk8idI9TWVgSXN171t49nVNE65Rz5LVq01iLg1K5eFMgg3B3B2rlyzT6RforaxKFPYQdm+kE9mPgc8APqK6RA6i8isQrTOqy3gdCg1mSdv+1c1pIv3QsRe4IUbjwNI4v99M96ewxaKb51tHrdC8MFCCkwQQZ22INGm6kt7MLTeDlQlb2ykJS0pOxgKQRI8IUJ86LQp9rN3farVrSw0++fZFH827VKiNuySfXn6yTTBS4bCVP+kRlxxZu6+rtL8kqJKfEmNJnxpRzu0jMEtSwwT+zI+ypU/ByKDzv1/tNP0z2EuAvWcTG5gCPrNjZSh06HfxJuIq2ZdC8OMIaT3v8Ax/xj/LTaNPUAR6cpriVyJqxJLRAOqEE7oXcl09AeYMjqTvtcmApCI5jiR/07FaiIKghIgj4ENJsk7d4G3nBEXhxlpXHRH+BkKxGWNBUJUklDaoNoMjVP1STEdAD4UF9PO22vP4TWDxRoVA43adRx29RsmzIm3UkKeUo3IS3BKlKBI22AtNrdetAa1xueedgmOkMZQHYogTxGkfnjKv8AFPCDOYshD6ezWmS2tHxoJ8diDzSZHqAa4tGyyM7jqVmufcCLw7ywtxK2OwkKCdB1CEpCoMFU3nzpaoIT+HeXnTuSfheHXjZCu6Qe7A3v71XO2LovUuBtoo8Vkamv8SJ6AV2dW6q0lL2PwwmwozHJStTAKplOwoiAQjOXPaC2s/q/9DVaglpTGCqFmIY4cU9IwIecbSSANaVEnkAe9/xkUhSMOXrOlWB2FJI0II9VrWFI3TsNqaBXjT3r5kxbxQTG1HVXWUOWo7R1OowLk+Qqr9FamJeJTYjM0NQG1BUcqXAO60MzIsUv53i0vKKr6ien6NGbKVqkORL6N8SWsxYIMSFJPlv+FWeezKzMU0ZO1stQ4tcSphX2XgflH50GqZaFtdA1qoxFENuC1zT4A5vwhfBGMLuWYxtSrSuP9mr70/Ok8QxjmBztW6J/GVsmLouYNSR6H+VW4zZ/7bCvb9sC2ST8KtIU2B0SQFW/M0v0PVs6kdjb7S2LdLo4fc39bKnwcpzFZbi8K2ZWy4l9CJ+JBBCgOW9/M+Na5BggKMDi/wBNiRVixEH887LRmsS5+w4SSLNoJJncjuA+cpHvVnOLKBcNYt9JevSa7HuY0WzHTgLn7UnCuYNMtrxWKdQ0HFFDIWoA9mgxabkqVqV/toeEoCkyAo6QcC8NG2vidfTRFGuO8vUdIxTYP2tSR7kARTUJCCUZwuNbdTqacQ4nqhQUPcGuUKcGuXLsVC5LefcPsSpwYdsl4lL6gkJUpCgQrURc3j50rimiGujRwTWGM5mk7W8bJUXw3liEpdSymCAUFS1LbPoVFPuKbFFqGKj9ElB1bT7rjZjvygDbTAEEcwQJ9TXCyvEySrWAzMOKcATp1Ad2djaw8JAPqauuVbG8UOfs7QDaUMkaCtIJ0pT3QACLCADMUk4dsg6php7AI03QbDMpeZUltQK+8pKoEOJkyB9odN+nOnaTjkSxEGxQhx7urmQTIglA3Wg7R6/PYEVbZVXLz5KQJPwj6yf4COnpG/LeuJuuRRJsubgkXISvkJMpuDpQr0nYGiTquC8z14qaw+GTuvvquTGolZ3NwJFjsU23rn6Bqhw2WhcFZg203+zEpgaSmTvsSd5kplUTbblRI2CsW2WiZK8gkkfGBpk7gCDH3bdL7UvUBQnN3QrNeKENYtLaypLZb1FRskaCSY6k2FJuqQ6DotHD4M1KBe2CZiN72SHxzxg3iQwTrbbKiVEJ1E6dQSBG/Oek84oHWdYdE07CHCEtceHuJQ7h7OP3bwVbSuUKHjyBobtlYAkpbzLFlRJmuFkQtlA3RMmjtKSqNlVUtfGqLC08gTsPOjtEiUi60rnDNrecQ20kqUbJSP62Hmak3QmvDCCVs3D3CjutJxKTACYCVWJB5qHQxag08PlMlaPSXTb67OqpCBaSddvT0PknBnOm+2LAae1JIHcbKk3AMyLJEEXMD1q3VrLbXzDRYnxHkJSkuSkpkW2N9oHMfl0qWulOVGbobkOUF1zQk6e4ok9BYffFdUdAUUWS6FcwHDig6RJIEySIG1CdUkI9OgWulCFZeSTvvyE1cOAQ30nEopwlhSnGskzYk1V7uzZI49uWl2lo3F6NKHz9TSVJUNrXHz+/nWbg8aK9Pq3/ALwStemW4EUn0m6OM9wcMp9fYjZKeHfGHwCQidTiXH+VgAW0z4Ez70dp6wuadjHsrNxJGKGaMoY7zJv9BN+KyQv5BoSCXgA6jrrQZgX30SPI0hSqGljCDYfR/n3QXtdUcZkEjfjtrpeAkTgX9oOJAwphb0IUqJCUakrWozaIAHjMVvOt8IeHyzLhIC2vPD+zoCUNqLbSNkySUoRBJ66REc5kik8VTquqMDf2gH17/DZTQexznPce0439due5Y5lmDezR5WLeJS2T3UCYSkbIHRI25Tc86aqVSOy3+lSlSFTtv0+UyZg8yhLjbaEJhsJIAEb3mNz5/OBQy4pxlEBZjiO0w7vaMrW2f4kKUkj1ESKYZUlZ1ejkNtE+cIfTHiWiEYtP7S3/ABiEuj7kr8jB8aIl1tmQZ6xjGu0w7oWnnyUk9FJN0nzrlytuPkKSlUE3MjoPD1FQpWccU5O3g3QQFIwzgcKSjZCjo7kbaZClAfaIFgACNdsrNukVKAEpTq1aUpE7TAj8qhFFgqTR0Ptqie8NQ6iRI8a4arlpowrKEIQ43AS3cFNgVd4idtdpMUi/UkpxgJENSLxAcOXYT3Bp7jh1J/eAm+od0RIJm8eYpqjOSyDWBD4KU83Mif8AyhXegABaeSwOUmCRyn2vPogO0VQGQL2gDdP8P6/vVt1AUzmKTplWxJJkAHSLGFJtfvDbc86kOUko7kWVvqKsWtB1L+CbEdI8RyotNzZl0rm8SimIQ8yO0U1cTpiY3kASYgK+80TNT1KtmCe+CkOpaW45ALi9QuCB3UiJ2J+ZmodDrKhSzxhlmvEtqdcSEmIUZgo1E6YB+Id+Y+x1rLr0CX3W30fijTpltMEnh38fDT3U2e51hHiG2WnFaWilIQkQdNwAJkRBuetDqBhcA1VGExNOmalXcybybpLxWZqT3CkpEbECfkTVC2VUOjZU3hPkedU0R7kKg8NKSaKDJSr25WklDdK3AkfCnYXiZO9+p5/lTea0c+Kx3vko9lCFNEJaCfFcEz7xtQn1GjW6Tr1qeWCJWlZLinW0ghw7bDb2/OlRWcNFgHFPpu/12HDZNmXPhyNR0q5KTb3im2VM3cUehihUd2uy7iPsLKvpNw7jGLcbUXNE6mdRlJQq/dvaD3Y8OVqsBC9Y50gFLeUY7SuZiRBO1j/UCq1G5mwpo1MjwUew2YPaXnI1WKLquJBBIB3ge1LaELQza2slxjFqSoyI5RRSJCXD4Ku8NOk4oKnYE/dUhskBHw+CZjH5X6C/jB080xZpjnFYZ1tOkpWQ0md9SykqA9L/AD5Vn4hlE4nrL5hc8DE/0nMbW62sRTALdCZvm003/hQIf7WGGxDYCGyeqUQd+iljV/eh4fDk1OseeJ9fwE1RoUxNRx7Lbz4fha3lDZOHSlCQTIibRBjV5i/ypfF4prsVe0CPHgFh08R11Q13GxmB3bDz3StwRgU4PMsawEylami1a/ZqKlW6gWSf9INbGHqdaxrj5+PMIT2klzu6fPmYTvxvi0owriSsIU4hSQTvBEGPG8etNVHQELB0TUqaaLFMyybEtMJSgFDbbQIVMajAlIjmT1gUpTIJJKcqS1oazZU8bg8Q1hkLcEdoqN5NuUiptmVsx6u+qCYkLRpKwe9NpkiP4hynxoqVJI1lStcOLf1LwyZIupBt7E1Zr9iqVKA1C5wucP4NaVNKWw+gwfLoobEeBkUXMlshm61vgz6S/wBtUlL6UodSkiU/CrnsfhNupHltXLk659lgx2DW0D3x3mz0UNvQ3SfAmpXNMFYiFEEhQgixB5HmDVkdckkKCtiCCPMc6kLkQwjSYS4+9iiogfXSpCVFMLISCpSQCTuBypGq0NJYnqZdZ3FU8BngYUWlgq3JIgg6rAjUoJuNPTaDsCD0mywJWu/tlLOMBWApOlMKIRf4uoA2gGRfrHQURANwqeMdAjTImSR0VNxJFwIn1qV0wFLkuDL7oGkFA3BIQIHMyeW5ifWu8VAGYwnHiTDpQTp7CI7gbiE3BIgEzEiSQBECZMVZtSd0UgxoruGwjL5ILbIQEJkkqSrvIHeQpUQAoEbAjc3M1zqp4rsjk1ZLniGXUNFAU24Q3rQRpKrAQLAiSEyf6m5fMX/hcaZIlE+LcgL7RQiywZaBNwoD4QdiCLEcrHkKiqOsZ3jf8o+BxRoVQ7bfwWQ4TDOlRbS0srJiACVeM9PGsjI7QBetfVpNZNQiF3m+RrZVpcbUkkA7yL9Dtv0qzjksVhQ2sSaZkIS6sJEG0cqj9xspLhSF101l7jxEp0o+1+XPy96IC2nrqsHH9KtPYCv/ALEhqSdxFzdVzYAcpPIUM1S6yyWitiBLQSBwFhwkpjyfgvGvALS0lpO47ZRSo/yAEj1il3Ylmgv4J0dFuI/2OA553Tezw/ikpPaIbcI/ylwr2WEj51QYhu4KQqdAuJ7Dx5z9AoZlmcIS8Wkr0uJN2XQW3PSbK9CabpzGZtws2v0ficOZe3TcIp9IODGMy5ciXmUFxpX1pRJcB8FIAPmU8xTbHSvYOblsOeH4WA9sCLURBlMmCxClhJQSTA1JSrTKgNyehEfOlnANK02kvYHDwPiPyLoNi9UmQoeZ1fPnRAlnSruQvaAtXPYVRxutXo9p/T1TMEiAfL+VAMatS7GN5PQkRI8YsPOuexpbdZOAwz21YNo17v5TflSP2YDtEKgjulHfjz0EkffVGsc8dkG/dr4cfJa3SjxUwRo0NbSO4a6/eui0nhXP2Vp7LtUhaY7qpSrafhXBH9qwelaD2va7LHEwsfA4au2lL22nuMemiJYzKA8+xiUEAtkBShB1oGruzyhWlQPQqHOm8C51FwpVbTB+CP5R6hLGFu/DxH9+BSjxBm/7TiyhGkwoNNhXe1aiBq6b6j5UzjCa1VtMTE6ha2BojD4cveIgSfSY+AqGYZsFfu3phtRToTupQMR72ow0g7JfIB2m7oTx1mjRbZabcQdAKjpNtR5DyAHzq7BYIL7STv8ASqP4lkYVCwlKnV8yNvKpHBWAtm2RPhfO2mmiQjvkXM29KsHBqGaZfebJc+kBhtTjbrX1mypY8RufaitKVqsIulPJcWpt1KwYgi/rRUkNV9N8G5jqSkzYiuClwQHjvhRH7R2yVaA8ZIi2rn77+ZNXaJV2usl57h1KEalLJgbCiZVOZBcz4hbbSlAQELQkDVF48/xrNqNcX3Wgx7Gs1ShmGPDqlKAAVpH8wgX8x86cYMrQFn1H5nkqo1jkhIkX7ukxtpm1/EzUFUzWUeGQpxcqBVcqImI8STsNq4mFRzoElHv2NKwmHNMbBACY8lqMn0T1vQi4qn6h4Fh5zHyucJkb+IUQ2uEAXcdXbyAA1K9BFdmhVfjhT/e73VfCZwhtaEPJ/wANUGAlaDe8oWmYPgb0VpEXCcZXzQU94LMMO+tKWkIUI7oSvRoIumEqG1zYFRk7RtNNrQ4XTGYkLQcrzgvam8QnS5E7He8GYiYA29t4YLYEhLuZF2qlnuNbwyO0SAgqcSlZMfET3iYuq0+NLVpaJ4o2HpOrPym9lwzjWXicNiCFLcSVlsX0ptAkfW2PWlatRjWHrPGOd0bqKgIqUhYGJ4nfyWdZ1kacM8ouIWTqPZN84EmZHQXnf50vTfI7HmsTpDFYmpV6smANxoe8KLB4bFYrSohSW1EhtpBCFuwYMG5QgfWcUY6CTQ6lenTkTfjqB+T3DzTOC6GaRnd4meHHz23K0vKMibw5bce0KWlM2ns2kj/KTNje7h7xnxgZxqMv1kzsLX/9R+Gj+VtEOcBToCG6RxP2SmDCPEhRMiTzIsOu0C0/I86vSxjSB2G29/G90Cph4MBxvzZTsYmySAVA7mRboY58pj507TFGsS8dk7DYnx2QKjX04ab96A8fcHox7RU3pGIQDoUdj1Qojx9jfrUtDqTswGtyOPeO/wCVIeCC139fwhuX4uMStCj+7WFJI3iUhQ8pSXB6CnGGCCruEs7xz8x6r57fYKFFJ3SSk+YMH7qZSJEGFoXDeWIGAQp0oQFdo73rOOE91CW7zBAmY03FzXV3MFDL/wBWo59k/wBF0Kr6ufKckwTFoj6N7XSzi8sXBUkHSfhM79fY0oKrRqtOt0Y8kmnpsqTDJmFSAOnM1LniJCHSoOByPsAmXL8JKEpbaAJV8USuBueokwLdDVmNDngvMNGpOnP2qPcGuIYOeJ9x4FNGVtKslw6Am23e9ZgD1I8qKekCOzRbPfp77/PeVEF0Rf48v4DhxA0R5/KcC8iFpC3AIC5OoeRER5ffSlSqT2qrvIcyfO6LTo12vDtI9fL+LdyFZXnuKy1fZKhxo3Tq5jwPUcx+dZbhTrVBUk2sfBbD8FRxzcxMO0n8hWuGcIP+pIKDLGheJbEbT3NJPVJKk/y1pYaiOvLuAseI591k9JVHU8OaTv3TB+Z87HzQDFZq3+3O4gJ1EPK0pHWTBvYdZNFqAh5S9O9INOosg/F+P7VQWrDIbURdSXW1T5hJt61dqFUbAiEuqxBUnTyG1TF0IVCRCnax5ShQ9K7LdT1kNQzEYtTihN0pEAUZrYSNWqXlV1qAiOVWKGFvP0YZgHGUEHw9RUBXOideKcH2+CdT9dA1oPMFN7eYketXGqq0wVnWExatOlwe9GCIRwU2V5EHXdSgOzTB5b8hznrFDqOhLYiqWthup503WW8XZCpjFupBToKlKQU2ABNkkW0xtHhahCoHLmuIaM9j387qgxg2kwXVW5SSB7AaiPVHrXSpaS6dvn8e6Y8Pl7ISUAhI6gkqnqQogfM29qEZ1mUrUqFrrdr6jyjnVd4TIuzUFg9oYnVKiQneQAkH1Ex41VzzEBWDm1Ia+QSb6WHfM3RzDPthZBCVKVGkkCDfqZVPS1C7ZvYDfu53RCyi4OFNti4QdSGjUx3+XkgPHORyFYhtKvtSDt1+FIEH8KJSdByucD4Jqq4F3ZADTpGlvXnZKDbi2VwoKQodZBH4imQVLKkLS+FeNT3U4gdqkQAo/Gn1/OabpuDhGiayh1wtNxJYxzS0yIdRB2soXSsDaQfeNqHVonLlKEwvovDhsl3hfhtLDmt50nFKJ1GdhIBgbm31rRI2rJr4R1SnG8ifVaFbpJukAMA99v6VHjbHIexK0yFKQ04pIiyNk+qiVgTym281UNDGuazQmT4ryhxNTEOAb+2QB6/xdNJwqcGhtKUpLy9LcxAAFyAOSEibT5yZJ89Wc7MZN/hezoN64RMMaJ+h5nmAp8w0HSkmw0qXPMJ5ep386Dmgypo5hJHeB4nf0VZ/FhKglZ2Sp1ydukH1P/CrDTnVEbSzNLm8Q1vPOq7OYKbBWbAJn1XKlDyACR6miZ3DRR1Dahyjcx6QAfMyjGCe0nugd9Qnz5/l7eArYw2L60BtQ6aePA906LKq4fLJZ5/n8+vjm2DdOtPVRIudyFHT8oT5GnJ7QTDG9h3ikfJ8lTiM3dQuAyhbjy9UxpmUggbgqUgEdCabzANlIMp562SJunjNcSzrQNXahJKlrCSNSjYBIN4SkAD1ik31GuK9WxtTIbZdABwA/JQXi58IAQRpO8chPL3n3oVYdvINvlMUopUi9xQ7hfK2llTzxhsHu9Vn7APIfxeg8GW9hu08ToPyVjE1MQ8ikLcduCYsTm+kFLLaUDrzPn19aUqV2TJ7R4n6C0qPRQAl9/ZAnMcrV3iT+vuobq7nBPNw7GaBWsPmREXtypR7SdUXI1HQ4MUyWlfELoJ5K/I7UsAaTp2Sxb1NTrG6br9gsQUZY+Z0LbKhq+slCiNYPS4B9DW7hHPcLbWPGDcH5CzemKYOIbV2iTwt/CVsNliU4YvEm2m4iAVXIPMDTsfDxps0w4Qs2nUlwOgdeT3IDmykEgpb0jqPreM7GhNkWKrUZmGZosg7rgFFCTd2VCtZNtqIAlnvJsvzDmmepECrISl/YyUyL1QvAN0xTw7qjJamv6Ls+LGJ7JRhLht4KH5j7quhDgV9EZdiA4kzcEX8jvUqhssZzdL7eKcw06tCylMkCRuCSYHwwavmRXPDW5joosw45ThmUNMQp0XWoEkT0SUke4naLUu8Z3X04JAlz3lwt66eRSNiMyexLxWslTijYgfD5JAg/cOcm9WDQEV0ASUfynhdwtKdUUIkwZSFuyCDdRskxJETMGqkgFJ1MQJLBqPISLx6THgRqqmPyfVJQ64tQ5kiDaREDaLewowogWAv+dFwx1RzpqRf+lSy7NXGFaZKkzPRST/Eg8lD585oFSmDca82KbYGOuRz9eSbBmBeSCytJULiIQFdVC3dUOY2vO2yvViZcI4jmys5+XsHtDY6OHdO3wUayQuOtlC3GzyMrKyZ66SZ9q7IyRYIVTE1wTGW+ttTxsNfBKWe5dhmMPim8Q4tT6FJGEAkq0EAwQr/AMYOrpBmLmKcpmRKYp1C9kkX3StkKFFR0nYdaKwGbJuhM2WgcNPOylDM6iqNP4Hw5z0pttZrWEvNh7JzJLVpuZrSyhStNwgdq4EGVcgJgSJNhP4xgVOkKVQl4PlzxWVicFi8Y5uHpaa3MCf61WecOZMt7F9uNSW0KStZWZUoBUjYQEpICo3nQZ7tuoYnD5Hips0kDiefwnj0RUwTmAkEm1trfekp4bxHbP65JSnuonoLk+tvnXmatRz3Fx1N1uml1FAM31PwPS6rIX2j5vIPeP8AoRy9VW9qhukoxaKdHv0Hi78BBnMSXnXR/mOJb/lBiP8AcVH1pgCAJ8U22mKTGngCfP8AqFazfEqKlpJJSVpA/m3+Q+dUYNELD0wA1wF4PsiaM0IxgRsEpk+ZI/CrUyWgOHFJnDg4Yu4lJz4WhCSUG0lRF7kzPI869IQDcLOoGJBS6jPG2cdiwsQnEdlDg2SAkG/2TIJPIpFFqNc6nZCwtWnQxRL/ACKbshy9DhU6FApbIg7hS+QHWB3reHWs2o1zWF2kflb9TEiQxt59h/OnqlviFQOLGtIWCZSk7GBAJHMTNja1dhnZWlxRa1MVGspFXSi+pRk+Ow8qXq4h1Qp+nRawQFWxDljQ2hH0Qt9R8qZaEBy5Zd8KkhQ0orgcUUkEGgPZNlcgEXR93M2AA24CEYnUgrFxqUIIWOU7g+J86mhTqt7bDcfCxsW4NcGPuDZKy82LaUsEkDUe2iCkrUAkJH+hvWPO9ehENBd5ry4fUr1WUDbL2ff8ph4/wDDb4bbKlfuwtYUR3dXwiwHIE3v3hSVaz7Fek6Np9dR7bR2dItPebrOMYzuUo0jlP96Mwt4ysrEYese1kyhUsJl7rp7iCfHl70R1VrNSlMPgMRiD/rb57IoOGyn4lAnoNqAcV3LYb0AWjtOkq3hWAEx70N7ySnMPh2spwhOZMltxLiLXBHgoXFM0HyIKxOlMNkf1jdDr4r6H4HzhL2GaeRstMKHQixHoZo6ynXSNxv38c/A3KR/wSKuBIVx+26QHeG3FPuNtd9Ld3FgGEbSPtFJMWoRMJKpXpsGY6fXHwThlWUNYdKVD4TIWo7xAmDzkGRG0eFKkOqZmHUXCoSbVNdwAW8d5MTG0zccVdwy1LdLRslfdNtlgDSfu9J60Rjs7ZSmJpvp1BUhwzGxdEzNja1jHqgWbKQhcRCTsE2sRz8lT70xSIi+g17+CpkJOZosYdf4HhceSX85Y0mQCkzIBv4RPgRU1Bzv/ACncM8mB5fYVXK8WW3AlJ7pUFJB5foEjxBIoD2gjMmwMwylG8Fiihwws6NW5J8xYcog1DWgjRUxLXiWOJ9VLxVlXash8LlSAoH47+Eq6eHWixlOyXpVcr8h38EkYcqChonVNtMzPQRXTF1oNJBsvoj6MeGl4dgPYgRiHAJSRBQncAg7LIurpYRYzkY3FGq7q2m2/eeb+6ezuygFMWe4Qut9mCB3wpR6gXt8qxqroEDjf0+k1g6opVM5G0DzQbNm0sNrCYGuJ9hq+SUfOlr/tWhhS6vUBdtyPkqhliSAsD6rYH8yzP5j0rn6SmsQQS2dz7ALrAqCW8Q6OUNJPlc//ABogHZ8VWuC59Ome9x+B9pd4VV+8TP1QpV+oST99M1tE/jh2DHcPdTO4rUWvtOgfNI/E1RrYVW08od3N/K6xb8Y5w+H5VIH+sIdJk4YBDGA6pQUolKNBBbUdUHTaCLH5V6AST2dFhUi0NuLpF4kT/wBwR1CY9RTdMwy6zsW3NXgJpyNpxs4Y6S2wgqUdQguEggwDc/6vHypDEsblLnXc7fh3LZw7XOy08OOyNe/vK6zMhzFoXA+HlsN7frrSOaKRaFu06AaQTqp3VcybffS4CaCpvGd7UVvcuKF4l0A3NMsaSl6lRjdSqvbdBRhTSpxI2CsodtcxUimJQqmMAHPPmrj+Ytu4VxsSVIUhxJGw0mCfHuk/nTFKm+e7nm6xcZXNQTw55ifJfsoYOIxrjzw/cNq7VSQPjgAJbHIFWpKZorqgpsAck6NCtWxOaludeG/ruimZOa1OOrIK3CVG9gTy9BYDkAKQkuMle4p02UaeRggAKLJOHv2t06ilDTaSpS12TA5nw28/KpNTIEhi8gIqVGl14Dd3Hw4fPycbzXB4cFDbQxKzbWsFLY5DQjc7fEY8KD2j3IpoYmuQXO6sDYXd5nQeF0KGOwTgWVNrbOopCkOFSQbwdChJHPc1JbUGhlUca8ZmvBgxBEE+Yt7BLWMSpBuJTuFj4SOoP6NMMId48Eq6uFUxaNQM+Hz/AK0SmYKBi2Cowgpr+hfPSh17CLPdX30eCh8XuIP8pp6V5bLEhE8XjE/tb61W0rO/ONo84B8qu10aoGKrClStqbBXcmQG3gSISZVF77kn1AVfnNUqtjtLCoPLrOM6+wm3laBxvZQY5sjW3CZQo942jTPvIMR4ClnWc13kR+U/hIfRDCJLTcbZQRsd3ugeA7kNxbwQ2kpnVeVc1FPQcu6QPSpFnub588VNbDlzC3LpaQ8uA2/adNJ7vBC+JnkqCXh3tQJkdT8fsq8dFCiMjNddSY57I4GfI6jyd7OQF3Ne0ELHnc36+nMDqTTL35v3IjaGQyELxohYKeXtb+9BIgkJxlxMSiOnUQUdfHbfkJ8PSg5i0dpGyMeBlPkZPwDZMuVZS46gpMgH7LpPoIjbrVetHJS1SiGGSf8AxM//ABUv0a8NOOZip1aQE4VZJJuCu+gTzj458E9aU6QxGSllbq72G5T+EAc3PsttD0bXnn+PqZPpWAakC2/x/J+k3knXn+lCskgfregkkgIggEpQzrEB14IB7sx6C6j63+VczTMt7CU+qpFx1+9lGMTow63TutaleibD/kanLLg1SaeeuKfAAeuvsFJjE9llrKT8S++rzUCr5SB6UyYLoCHTPW497thYeVvpL/Dxjtj0YXH/ABFWrbeKfxV8o/5D7UOEVLuGT9tJ/wCf5VYiA486K9WAyoe4/C6xjk4p0+Q+VcB/rCpSEUQgmLz7RiyzEJlMKJ3BHTzMe9bfV9gPavKsrxU6tw81Q44eU2/h3Ud06AJgboMgg+RHtTTHZ2QUtiQWPzcVZy9L2IIeeUo6ttRNZWKrNByDZer6OYerDzbgEVWyApOnkP1NIh1rrTGklclBVMcuZ2H4CjUqLn2AVXVGsF1VDWsKUCShG6+RPQHnTraDWfuICya/SlMGAZ579fDVL776Ek3E38TTQZwCyn4xxJ2+fz6tVE4zoPf9R86v1Z3QevJvPPPAgqNx0q5k/r5VZrWtQ3vLjzz995V/hw99YUTpKFAxfcbVFSsWCyNgsI/EuLB58/wfJamcpjA4ZxlI7MIHaBIlRWNRUtw+FgJ21EVnZs1QkrVwQp4au/Dk3m08DER3nfwCAZiYFhJq7luU7qLF5gjSpDWpLISCszd1Q5q6DUe6nYb73AwNyqspuaesqwXXjg0HYeWp38EJacIVyB+JXhA29BarIs+6BYl6EgfxLJ/+I+eqmWBefxVWLDdx/HzK7RmenWg3bJIKfC1x0IrjSzQ7dKV6jczhwJ9LL9iWlBHaSFINgR5zBHLn7VLXCcuhVDXL5cVWytxbOIYdbsorgTbe2/Qyaaa4Qe5Y9duVwfsVpWoYpbyggBllUhc7r270i5CQbjkACTtUi5CxMU9/adqCLCNh3bb3EeYCvKXJZVcCQCLCLp367kW8ulMVTLJ7uH2segIqgyNReDx4/MqpxFmyG3bmykJm+4KYUfEiT6ikqgLm9nVafRjWjEHrBYi3cYEH2cJ28UnnMB3k6pH2fhCuR9RY/qLVO0Q8arTZiHsJta8jYnY+w8/FD14y5Qdie6DslXS/I7HzH8Iq2okITGZHAgROx+/g9yCviD0/X4bVcGVdzYVlCdbSj+pCST8qo8wQjULAg8fornLHSQUCZtEfrzqtSBdGpM6wZRa/ymnhEOLdQ0grJWYAkAeJNjYb0vWqNY0uOy79Ex8ZyYMz4D8rY8O02w32aLC5UrmY+JRPU7D0G1eVr4g1nyeRzzdaeHw+Roa0aaePNyryQQEzYkyR6WHkEgD0rnzaef6CkkEmPD+fMqLFYrSwVcztVCewBxV6dLNWhI4JK1RvpIHmYH50QWavRmAwTx+Lr9xWNDaGeiUg+d1H/wByfaiULuzKvR5zvdV7z+B8FXOLMQDhm42Mx6BIrqI7aVwDCKzp5uUF4dPdf/8A5x7/ANqNX28U3ijdniq+Wf8A5GH8NPyJq7/2OVqxmm/zXOG77zx+0fxqXCGgKSctMBKXESHC4h4ALMBJCQZImxjrfl4VuUyHNyFeTfmpuFRonYjuXnEeMScOwFf4qVnW2udSZTIkeIg/2q1KmQSJUV8Qx0Oy6HQ+BR7JcapbKVqtq2HgLSKxsRSDahaF6zB1evpCoREow1gVLAJEDrRqOHtnfYc88eAKHicdTog35+vNLWY5ml57sWh+4buszAUR1M7evrWvRo5hlYI515k8OC85Wxb674Jhu8W+b+sDw1QzM8wU6ANRDSbIQmyfQDfzg0RtGlTuLnj/AD/Xgly4n9th7n7I/wDcAhasOoC4jwP6/KoNQbKrafH659gvUMRcn9ffQnPKapUbSefP+So3XLQPKpHEqlQT2QmjJ8AG2wVC52FJ1HZjK9b0fhhQpADXdNnCPEf7MpSHB2jDh/eINxPUA2kCJFrelCVOksB+pAdTOV7dD9c6L3jJhpJbVhnA6h4KM92xmSIHw2IEG9Va4k5Tsu6Nq1Xtc2s3KWwN7iNe9LOPUltKW9zIKgOYHL7/AHokJuoRCpYnHAhekC5Inn+pirBiDUxIgxtZAnzdInb9H5kmmW6FeerfvaJ05PuVUK5k0WEgXzJXTD5CVJmyhceVwfP+tcWgmUJr4CYeDMGvEOuFIJCE2PJMyJ89JUI5zXZYIukcU/8A0lnE77QtNdS3h8M4lPwpAEDfZwk+Zn3PlVmaAlYWJd1lYhhBsALiP2un9tuO5vaSkPP+JAptKExKZBiw8wfGAoH9F1725QBrz/arQwxDjOh59tClxp5eIWlK1E3senU/iR50qRC0iBBO/Mn7KLqykNpUFnvIVBAvYEg+xA96GXEOA4rqYdVp5m8cttb8+CD4hIKTa4JHPzHyn2qRIdCabTa6kSNeO398wq+OVqAV1AJ89le9j61ZtjCoB2ff6P0pMoV+6f8AsgH37v3H5VzxouD8p58PtVsI3+80nmSPvqrjaUcthxC2b6NcgGGw/wC0LjtX0ykwJQ1vPgVWP+2vN9KYvO7qhoNefYLUp0Ida/3wH5TfgWNY1kWUdvsp2HqfuFZjGzeP6CYrP6s5Bt8lXcwWAha+ggeZtRnwZcl6DSXhneg+b/4IT0E/hQeCfwv/APXNxQnhXC9o4pR2SfnRX7BO9JVerpho1KD8Uva3T/qP3wPkBRqGkpzAtyUgOePyVxnqv+3ZEz3Sfn/SppfvKjDj/Y89/wBKtkqoSr7Uj5CiVblWrCT4KJlUPNHo2s+3af0q2rD4j6XVBLSO8fS5yIWcUep+4fnV6moCisdAlR5xWmRBjoY+fKt11NoOq8eys4jRAOIMUp10rUZUQJMRsANvSjUhASuJILhHBaBkCG0soW8dKEIT3R8SrWAHpWd1MvJiSTzPcvU/rOroMpsF4HlZA+JOK3cQrsmu4g90ITuegJ5+kCnG4dre1UufYeA/KwK1cl3Z147+XDyv/wAipMDkYH7pSxpkF1SeZ6A8wOoruve4HLbx/HIR6OGe5uVo8be2v2D3KbP8S0jS0wgJA3IAk+tz7GhCNXOJ+PT+SmDgnN7LvQcgHzbPeg4YJ7yrVV1YaBO0cAQMzlC+gATUNcSUWrSa1hKgytrW8Adhc0aocrEjgafX4oA6C6eldxBnc2H6/D86U0XrJk2VRhnUFEnSkW9/H8eoqsLs14XRcS33rEydIttyJjepXXiEuuYoqc6mfnRAzsyVmPxIdWyjZV3TdKQR4+dEbpKTqklzabVRxJuY8hRmaLLxBh5IVcmxog1SbjDSrGVYAvuBAUEDdazshPMnr5c6uATokq9dtNku8FqPZtYFhxlibd4qMFS7fFP+k6oFrHpcRMVGzobeqTwtSpVD3uIhp8xa3J1J7kp53nqytSk2ChC0TIuZInwMEHy6VNJhaMrjMb8VevSpPIe0AOFrd2ht5JeThVLum6Z36fl/eiyquOp3TTlGWBpSFKF41fIkfdXPENkrP60vJDf+XsCuuIXpxDggHU4YB+1YfO9Bf+2ZiLprBFwDqYEkkx3GdUsGbyY2IHy996u6xBAT1KDZpgexhRJMtqHMGfQ2PzCfepOqqLOjm9vmFzlT0B1HJaQT/KR+BNWchlskeKM8J5McXjm2YOmVKcI3CRv6kkJB6kUjia4o0C/07zstQsPWBp2knnxW4ZsiC2ymNSyAY2AFgB4AfdXky0kwdTrz3LXwkAGodG6fZ8Sji0BCABYWAHgKO4ZWrPBL3SVSx3+GT0/pQXaI9L94CGuHXqn+Ege1UKcb2IjiqTzfZYRSEmFABSyOsifbarh2ZyYa7rcSHO00HhBS3mbZLl9zp94E/OmaZAC06JAp20urHGDegNI5hAn9eddh7uJQMA7Pnd3oax3UM+Mn3Joxu4oxuXKtiVQZ/wD1K+ax+BqzLjz+lci3n9KxlCIYUeqlK9IA/A1Z57aBVPaCz7HHTYH2/Ik/fXowc2q8Q4ZdEIxZk0QIDkx5jmR7JCU/wiPARv5n7oodOKcncrQc8mmO+OeHOyj4cYhRdiSLJnr19PxpfEVstk/0XgutJqOFhp3lMrQ0pK1GennWZUrue7KF6anRawISlGolavSil0dkITWSS9y8WgqN7CuBA0Vy0u10QzMVUzRCzcc4BsKfhVuVLV4gD7/yq+JOgVegmSalTvj7TPjHohI3Nh+J/Cllvyq7ggBH8Rn0/sJ9ahSieV8JYnGugtJhqYU6qyRa8DdUdB8qLTpF+izekOkqWFIBN+G/d4LV8p4BwGHRpGHQs/WW6kOKUeZOqQPIACtEU28F4l2NrOJIcRPCykxHD2AQCThcPYcmG5/9tTkbwVBia02efUpBz7C4OCE4RAHL9w2PmBNRAUGq82JKRs3yrDqEhHZkH6lvcEEVACr1rtEs4gFpsoQZDit7ydOwNup5b2ojTEhBqdtwJ2TLnuaJ7NpKVS422G1/a0iJ8wZEdI8Yo5tyClsMXU3l40cOfMfEd6F4LJH3zOnQnqvu77W3IiSLcqrmAsjOLKQlxgcYO334pwYydvDst6e+p2FEnYkaoAjoAr1FWp3dfhz5rLrVesbnBi9zwF/fZVc+xCku7pi1h07w39vajYkTMjzHnbngowAbIcRvr6fCWszxBUQ5zICT4KQB9+/81LgTZadAOa4tBgn25hDsQ+jWSAYvAPjy8xXQ4tAJummkNdEWGx4fRVdDsGOu/kd/zqdlUgZpC5y9WlZP2VR5xapdorMEvFz5ardPosyEYbDrfUP3r5kat0tj4Z6EyVeo6V5rH4nO4NG3zv8AhappgOgTCNZcrtMWpw3CBbzNh8tRrNYYOZaNcdXhQwak8/SJ4zEalDoAY86mpUzlJ0qeVpQ/McehDZBP6mqiTYJqjQc59glbE5+VLQlEgFaQT/MKOKMAkrYp4INaXOvb6R/OsPowhn4nNKfe9AY0yCs7C1M+JtoJKCZhjm0PqWAVKT8I5Te5/KitaS2E9RovdSDDYHXiqHGr2p0HlpH40bDaIvR7MtIjvVTNk6AwOYaTNEp3LvFXonNm8Sq+apgEf6R7Jv8AOKtSuVdpkeq6wr2gNj7E+5Kh94q0SShVBM89yzTE4i5PtXpQF4R7rr9lIRr7R0akpuEnZR5A/Z5nrEc6iobQFahRznM7T5Vp1S33JO6j+rcqXLm022WnTw7qz44prynBCBySkfr3rIr1ST3r1tGkKTA1ugU2Yvj0GwqtJpRHENF0O0qV3lyByTR5DbNQAHPOZ1hwXriNKSa4GTCIRlaSlvHvSa0aTF5rHYgEwEc4XTpaB6kqP4fcKFiDL/BbHQjMuEB/7iT9fAV7th3XFc40jwF/v+6gwtAPEZjuvcMy7iX0IaSVOLMJSPL5ACST51YNLjAQa1dtJvWOMALeOCMh/Y8MlCyC6SVLgkgTyTMWgD1k860aNPI2CvEdJ4wYquajRAsBx8+dEdcT40VZ6FZpi0psNKj0JiuUhZpxNm8KICRq6T+FVJUpAzXMVGxETzrlQ2XOB4XSuHX3UhOoaWwqCqbyVfVT5CTfaqh2YwErWr9WJjm/4/vRRZqvCsOLUCXnZBSPqAzJmPi/qKu9pBhDwxqvYJsiOU495SVuvfu0KMHXYkjpPS/zpZzWhzQLkadyc/2MvTN4vNw4Rv3nTzU+Oz1KWENpOpQUSQJ2UjuwYiDB2MiRIuYMwEGVl0KJyEG159LaeaW8dmCnDMADZQ3uDceREEeNFdrITNOk1gjnRUXCpTZMz3zsBcECJPobVSLpuyrlBBHOCKmFZrp1ULnLy/MVCsUU4Uwwcx2HQRIU4AR1G5HqAR60DFPyUHuHBGwwmq1fRBf0sBSt1T95+X9K8WdFu9XmrFo0Ck4fwn7tSjutU+gt+dFYyWquNrdsNGwQ/ibNkMQEkFUG3TlJrm08xsmcDhX1pJ0SBj81U4eavupxlENF16CnRbTFgu8synEOqSpKYgggnYGbTXOq02iFStiabGkPKM8UY97tUB1QOiDCTaesdeVBpAEFLYCjR6txpjXc6rh7EsDvkE6th99UDH6BWayt+3gq/ERQtbfeiQE9b/o0ShIBsuwxcxpEbyqWcYxDjgUNvhA+yOdGpMLWq1FppiFBjXNaUxzUZPiox+AqzBlJlXFiq+KeE6thy9LfcKIxp0Q3GAs0A1GvRkwF4JjczoV1tPIUBxWrSaNAmTJcutqNhWbiK14C9HgcNlbmKPLchMCwpINkrShCsXiB4fjTdOkSl61drd1Jg8MtwyYSPGmG4fjzz3pV2MAu4xw4+XHyVLiYdnCSTO9FpUmbGefT3WbiukQ9sNPuPq48wF+ybgPFYtsOJ0NoWCWy4SCsAxICQSEz9ZUA8po+cNdliSsJ5NRGkcL4phsJUyTpTEoIUOW0GflS1Sm8uJheswOOwzKDKecSABuhOHyt9zS0lpwrKwEp0kTJIFzYcrm1QGnNopOIpiiS5wsZ12krZvo64CVgj276wXilSQhN0oBI+tuVQPACTvvTdKjkOYrzfSHSf6hnVNHZmZ3Kd3Vgbn3phZCoY3EaNlAdArY+vKuUpB4ozK5ChpPXl7/nVSrBIWd4vVIVKhym/sd6hQUn4porNgrfzP6/V6lUJAF0aweQIIParMpEquZtYJ2gXO/K9VkyO9Kde3KS0ae/9qxgcCygtlLYFiSsk6iZkc5GlI2G5Vzq7+5AzvdEneO60cyqmOxGsAqXqKwRJvFkgQPq3KwQI9gIoGgGBomC9xB7vDw58FBiintEpAF9BkAAEAACOY+sKu1UZPVyVTwj6YVKRexmNx86vNzZS9pkQq7yu4vb4kk/8h7GfkKodkxTEhVtRI8v1sK6VcNhcYkCT5mqhERrgRM5jhvBZPshR/ClceYwz/BHwgms1b5hik4dpbigltLaSpR5mBYeNeSdTJd3BbtTMK72sEuJMBLGdcYOLJSz3EbCN4/CmW0uOnBauG6LpsAdVuUCGXOrhSp70kT0G5ojXCcrRJ7k+7E0qYIkCEWby9OHSFrCR3k3cWltOmZV3lkA2tA6+EVq4To3rO3iTlEGBvOgsLgTe/DvXm+kenWtOSkbzf8AhUcfxAktrbOKSkF7tEBhCnCkDZM9xFiEmdRuDWnTZgaL2vawuhmQ7AnQne5EjzXnqmMqvmZmZk8OF0Fx+ZFx191OITLqYSlxtaAkyCLjWLQdz9akuoodUyllPZMzYkzrOncmaPTFSk8uPCANhw+STxVnAJJaLjjrH7s3KVymTITMA6Zibx8J2oD+j3VKhbQBI24wNdebrbw/+QUjQDqszoSBbx/rioXXFJBKt0lRBsQJHUWmb+1K9UQfFadPG0ahIa4Tw0Pob+ypdppBUdyCB4df15VbLNgjl0CSvHMdCYmw+Z/pUindUdUACplZI+QosAIUkiEoMCtdxXjaARHCIEidqWeTstjDNEiSmROZiyECeVqTbhS4y5bj+kabOyy6tYlMCVKjrH6/GjNp0x3887+SSr9J3gc/JHmB4oLjMxSLIuev9fyFNtYdIjnnULGq4uo/f05+HeSK5bi1NtqdsgxYwSr0PL5UT9I10Gobbf1P2fBTTaCwuInj/No9R4FLuDYVinxrUogmVqJJgc7moOVghoS4BqOvpz3rRnuOG2tKUJiEIQkD4UpQICR6yaBTaZJUy0WK8w/HAVYq96JJVhkKJM8RJUQZHpXSpyK3h/pKdw64cH7Qz5w6nyOy/IwftVcVOKA/Cg/tMKfH/SeUvKlpJw4HWVjxn4Sfs/OgfqjmiLLdP+PsbQkv7W/Dw4+fspMZxSw6gKacbUk7pC+95FCrj2pnMCJWA6gQSDz5pQzfMEqJCSSnkCdh4flUIZaRqlLMMSUgwfSrIRUPCziNXaOgkAlVgFCwkBQ6agCP9NVdOyXrSWwB3bfav4vEpOHIAMuHSVEC0EKWZgfaqobL/BDDnAG2vhtp7r3DkONyCI0rVBkFJgSkAKv3iqPASauf3IUtbDXDfv7o354KpnbCEuQSC2gIAVca7SANiYBgqO0eQNGb+KcFTPTDiOe6VQUUapKpO0BA25C5NXQw4xACrsKQCdQUZvYgfek1JUkuiy9ddSrUAkgQDczsQPx6VCu3NF1SLitJEwOYFTaVcNkSvMQb1ARCrWRO6cQg6gmdSdSlaQnUlSZKuQE71JAMZtLexlQx+Q5udE4f+qly2w9iQ+iwAbSdIUTE61BJMzeBHMdKy6+Apul1JseJ24Rda2C6XdTqZ6rREQTv4x8jzRzDYlSlsxhyhKCoYkq7qBEAEOLhMcxck3FTT6LpmnUz1LmMh375A9F1T/IQcr2uBF5+o+VBi85eWQ3gwVrSCkvlPcSCdRDTah1jvqvYQkRNaGejSbkoNyiZ/wCRgRc+Gw4ledxPSZqEuqugcOKDPYABz96teJxB3uVweknfz2oEk9wWacW5wmn2W8Tvz6oi3kLytwhoePeV7bD3NVzAJU4xg3LvYflWU8JmJOpXiqw9qgudwVP11+CK4BLDGHDTrRP70OkpIVJAhMpVAIA8aE7rDJY4gkFvkTdeu6KzHDtqQCJmDbwM34WS5m+GaW9icQ24FLWO4kHSsd2CSkwSZHKRcVwfVZSpUCOy3U7a/ELSacK51R9YQ4iAHCwtFjcSfFLDjrzYRr761TINo9rTRstGoXZbAe6u04rDsZDsxOxuAPH+YXuExiFne/Q/hQ6lFzE3hccyse1Y86IkFHkKVgbrWk7BJyFVskLxlN0BTpc61XKimuUTyvFq1d20Xk8qg0s1jorU6hceeed1DinypVyVH9frlRQGM05581V7nGx5+h7KXBZcpagCQke59qG6vbsiVzKZceefSUy5/wBixh0NJhayLqPLyAMD29aXBe92ZzvIfZn58lo1KFRtMZrcBb/8/GXvCA5NiAgrKrCKIROiVI6u5USsSVLUooSoK5GR7aSCKvlslSS50r8jBKPhv8gSB67etSETqrSCummHuzDiUr0HZQFrV1iqOzMsoDjF8zU5Qq9YQr7j6lIQ2P4QSb7kSSfC9IkAOJXrmVXvoMpjcAk+UlcLS2G1JvJIJPMwdhyFprgXTK57KLaTmTrE+SpFC5UW1AJ5DUB7g86O2oBYrJrYN1VxdTyhu149Z3VXGvKESqZA+dGY6VmYvDtpAcYCIYVIS0bmRMifK1qkzmWU50kBXMUAClBhISDJvHfuf+JqaYi8oTqjngSf4j+dV7h8UAErSFJhalpAULCYAv4VTK7SURzcwynXSe87+A2Q3FGVd8yVEREACIsALACYEe1TB2R3dlswu+3b1bAx4n0/L0ri0ndCaXNgqi44JBAB96vHeri65W8RMCAd7evOqgCESTMqAm96nwUgRYry55etcuDlzHj7VKhSuLv4+VRC6VqfDWZpxWGW9iAkkKAWQkyI2jw0wYHj1oD2wvLY+j1FUNpTfS6JljEPpDWEbLDBsXXBoKv9KT3vWKuGEiGiyVDGtOauZPCfn8IxkPCTWH56lcz18zuflVxQvLiq1a5qmD6I6GW0TCQP11omVoQiWhL+e52kDS2622o21d1SvQdaXqVNmolFjnugNJ54pVzzEkAyoqIHxHc+NBaF9KpU20aLWN2ELPcyfkmmGhK1HKsjGLHOR0N/6ipLGnZBY5zDLDCrqAJk7dKvogkkmynYeVYBawOkyPwqhY06gIoxlano427yqc0SFWV+FzXLgmLKmEJaUpUkkwBy9etAe5xMCyfoU3ZSRzz5+CgSoTaoLgEanhpN+efJF8pYlQk+NJV8QQLLfwWDa264zXvuR0qlJxDZKYxLA9+Xgosry1eIxDeGajU4YE7WBJJ8gCfSnaF1g9JtDR4LT0/Ru2ylEnWrSNRPWL+lNZViCog3EWQBpEjqPvqpEJhlSQtDyXhdptptmBoaEH7S91Hykn38BVwEs95JlJPHHB7DalKSJKzYbBJO/n/euIhS0ylLivh5WG7MJVCV29th5RQTREytOn0nUFIU4sLd6VHWyBMzcj2qlgYTDS51IVBv9KBbpgA7C8fmakNQn1nQGnQbKtiHSoj9bUVjYWfiqxqaozlrRW2EoEmQTNr/ANvvrjYyVm1XtpwCiSsoe1fvE/CpIVKh4QJEzuK6wCXNbJchXs0wyiplIG/dAGnYX3IE2FCa1t/VVpY1uRrnizZB1vprrxQ/M8kWE6kpgJuPhO3rertiZRKXSNFzerNzx4+KCdjB5D9eAq6L1gIsosSFG8z4ya4ADRH6wuvCr6Z5/r1qVIkiF5qA5fjXLtFypZNdC6VzUqF+JqFydvoqxGIOLDDKwlKgVrkTYAbeJ7opbF1+op9Zvp6qj8BTxctfw13HD3N+5Peb8T/sqlB4KKhslPP1mKHQxgq3BWIf8ZxciwjjPJQbDccPPFfcUhKJ7rZRNuqlTPokVericsSdU9R/xWtUkNcLazPsB+UUdK1fGwtVpIW+VD22pF3SNPvTTf8AD8RtVYPI/MKkH1pJAaQ2kSDo0g28hV6eIbUOUJmj/jFTDvbWq1A4A6X8tUt55iLGnGhalUwEnPmTTASDlwBXEqGiTCsBoRQC4p8UgAo2E3FG2WJVPaK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TEhQUExQWFhUXGBwbGBgYGBocHBwfICAcIB8gHBweHSggHB8lHiAaITEiJikrLi4wHB8zODMsNygtLisBCgoKDg0OGxAQGywkICYvNCwsLC8sLCwsLCwsLCwsLCwsLCwsLCwsLCwsLCwsLCwsLCwsLCwsLCwsLCwsLCwsLP/AABEIAK8BIAMBEQACEQEDEQH/xAAcAAACAwEBAQEAAAAAAAAAAAAFBgMEBwIBCAD/xABEEAABAwIEAwYCBwYFAwQDAAABAgMRACEEBRIxBkFREyJhcYGRMqEHQmKxwdHwFCNSguHxM1NykqIVJEMWssLiNGNz/8QAGwEAAgMBAQEAAAAAAAAAAAAAAwQBAgUABgf/xAA6EQABAwIEAgoBBAIBAwUBAAABAAIRAyEEEjFBUfAFEyJhcYGRobHB0RQy4fEGI2JCUqJykrLC0jP/2gAMAwEAAhEDEQA/AK+NSnUUpAtzHM+tZkr0gYQJU6czBZS26Ffuz3FD7jPLl60TNIgoXVQ4ubvqq2cZ0zqbK1BOlG8TJ5j7qgNLtF0tp/uQ7F/SM8AUYcJbbFkwIMePmbx403TblELMrVGueTql0Zw446VklS1GSo/hyA5RV0AFarw4sqYSk7p+fp4VVXTLlzH7xB8PzqYVSV7m2CQVMrUrSlLrYV5FQAHkVQPWgWCM4ktI803OthQKVCQRBB5g0wlJWZcacDYbC4N13DpIShSFqbWpSkQlUnkVX848qBWbLusJWnQxb3sFA6Xjje6xRaipVzJUZnrO9SENybuE+CF4vDlS1FtpawUdVBIWnVHISqx5x0iuLoMBBDc1zoqPEPDjrOJcUqXNCR2azCZJTZQAEQg/VEXSnlU9YNCp/TuNwlnDYt9nZ1aS0kdmNZ7srSTpE2mSTHiasWteLqtOpUoulp/HmFsXAX0nIxQTh8aQh3ZLloV/q5A+O3XxE4FtnXHH8pjIyt2qNnbt+2/jUJtxeDAXrBKHE3McwL3PMgGQeY8jQXNgzuhtdaNkKzDEtYfDYhxtIQ++ShxSIT3hZSwbKJvNpvFW/UOy5Z/Cq3CB9bN3JP4d4eXjnVgp1IIPaurlRv4kyV9PeiUyX2CLWDKW3ktUyHhRnDtBsy6IAlcWAEQAIimi1pEQEGti3VIhoaBwH9rHVZU7gMe4y+dSTqLbjkq1pMhBmbnYHoZ8KUqNEp7CPJpEI9hM2KGQgpCIJgJ5jkZ5+fhQHCdERjLoFmOK1qkmuaIRjEQocLiUhaAqdE96N46VJG6gcApuIs4C0ltpoNoiDEXEARaw2rmi8qrm5W5VnjliRTwWK4QYXeExBQDHP+w/GrhDKIJzEggTtH3f1NTK5FcjxXaakKulSFJM+Nx7Gu1UJz4KzkuYUaz3mzoB6abpJqCrBMXEnGTQ0QFdohIVOmQFEbx1F7+NA6kF+ZXzQ2EhZzx4+uf3yvCCQCP5SI8oNMAQqZkp4rPguSpJCifiSs385rlCHpx65sZE2qFK2L6MM914YsgytKpVAvpP9R86kQFo4VrXiTstIZQsxAPUnYV2YKr3MbMlWjhgNz6ATVTUCX67gFhTiVoIUoxPIkfOs062W6DmF0CzzOo7qTRqdOUviK4YICW3nyoyTNNNaAsmrVLzddIamKshIth1IaEnTJ9T/SoVxZMfBmeqcxTSFEob+88gTyBrlMzotowiACgm0fmK5DKWsRhMQtplK21aT3FgmD3VdxfW8A1nvD434LUzUjmv3+ouFpNaSyFBisKlxCkLAUlYKVA7EGxFVLQRCs1xaZC+cuJeD/2PHdgoqWyQVoKR3lJvCLX1bJn1FAJy2OqfE1BmAtv3J/Z4qaaYbKwGpTCW9JBSEykW5AERQQ68IvUWnZKXE+YpKdQX2knfr6cvKqBvaumcwDJhZziVA65NyR+P9KfaLLFqGXEqPDNGyuY2/H8qHUcP2pnC0XE5xaNFq/B3G6m0NN4iVNHTpeM6m4URpX1R8QB8T5UoTk7J554LQdQGIGdv7vYnv4O+U44fIhiVnUIZQqdc/FGoQDt8Ogk1elRznuST6xo23+FSb4oeceThsqZaDad1uJJCupsRA8dzWo2m1ghIOcXGXXKe8AjFW7ZTE89CF/Ilf4VUwqq5jMIhxMOhJHImLHwPI0NzQ6ys1xaZCyDjfh53CK1q77JPdcHLoFjkfHY/KlHU8uq1KGJD7bpCxWONSGojqijYxJJqC1QyoSiza9VjsRQohHmUv8Q5clq+q6vhSLk03SJKzMS0NMq7xrhGG0YEtI0LUx+9A5lJACvM3nyFMOblKRBlLmsyaqrIrkjhLiEpEknaedh85rpi6ljS9waN0yDKX0JjtGkJmSgFW/VQKIVSxxLQtin0JiHnYeaH4/DrIILu+8I/Eqqn6zgE+P8AHLdup6D+UIVkqTu4r/aPzqv6s8FI/wAdp71D6D8rz/04Ds77o/8AtU/rOLfdQf8AGx/01fVv8qZrIFtqgOIUlSb2PPlB3I67Vb9WI0S7P8erl8OcMs67x4fytG4Iw/YN6QIKjJP1j59fwqrKjnGStSrg6NFgYwae54lbQ25KQeoBpteMc3K4hfia5Qvl/O89StUN6oH6tSrKW62auJAsEvPjvHmTTIEBZlR5c6UayfhR11IcW4zhmlfCt9ejV/oSAVK23gDxpWtjadI5buPACY8Vanh6lS7QVcwHBWIxKlDBuM4kIPe0OaFJ6akuBJg3uJqzcU0wHAglWr4Z9H90HwIPwiuE+ijHFUvpCUj/AC1JWT6SKYlLNe06mEwtcNYZpOjQ4FDmoXnxtUJxrRsueK8e+2htzV2jKRpUDB5bnx8aq8SFLYadEByji1/tEYjWtxDaoWhSirSDtJ5yJE9aC5sbphpFRpbEeC3XKM+axCdSNQEAyRa/iKOysHEhZ1Si5iJNuBQkbUQGUIiFnec4ZlWIxuJxH1D2TYBvAQ2TpO4WVHcfDFK1GgPLitHDve5gpN0mT/KSsoyk5jiVrskNp7qYlIj4UmTJ5kyZN6q0ElMVXBgCE8R8MuYdKu0KASZ0p2A8JJri6HQoYMzDCTGMCXXUo2Buo9ANz+A8SKK+qGMLikhh3Vawpt1KLZo2htsqTsBAH3D9eNJUS574K9FjWtwmHyR3BTcFsBwYkKNk4NZk7A9o2R4W1K9zRsacrWkcQsTo50Ve1pv6H4TPw3xEotJwLzykYZxcJcjYSJQeYQSR5c7E0ShVNI30+E3iKTMTL2fvH/kPz8ra8myhrDICGkgDmeZ8SaeJlYKvpcqFyxX6Xs+fVi+yStTbLJSUkWJXElQ5mJjpbzk7QGtmdVcWCY8v4mU4w1rMhbSSrUDBsJkRGxn08hV2sa4SrBdrZwqv8XCsKkx/gAEXjcJn4oHXvDeoOHpnb4Vsztj7rkcN5a6LMaZ2KFOJ+WqOR5cqC7CtUiq8bodmv0djSThH+8NkPbf70i3qnpel3YU7IzcU6LhZ4/kjrOIjGAoWNgoj/jeFDxBotMU2alUGHr4ntNbI8QmDNHcDjGkMqdSl0f4a4VCD0UYsk7Hlz5A1NSrTO6I3onEQXDLbbMCVnb7CkLUlYhQJBggi3QixHjQ5lK1aT6bsrxB/KIcLicS2PEH5z+FUq/sKPgBOJZ4pzxqqyyvoTAhOINqqFYqms1KESvAqpXAq9lzRKgTGkHmoDbwJ8q5Tn2+imvD5qhCO0VMJ30if7UxTMmyzsZFJhc42WgcEcVMYxkBtRC0WUhUAxyI6inF42vDnlzdCmF51Q+rPkaq5xGyCADuvl45dpKlurSpZnVpA0jygAetGeZcSiAGLqLh9hpzEAvWYbBccjcpT9X+ZRSnrBMUviHVBTPV/u2/PkqZmhwzaSrefZ4rFOFxYhAshAPLkPARFqBgsC3DtvcnU96NWxBf2W2aNAvMsfOBcQ+0rS4kC0mF8ylQH1Tb2ncU4+iHtg+Xd3hL5uC+g8kztGKwzWIaJCVja0pOxB5SDI9KTw1ckmlU/c3Xv7wgV25e0NFbebbdstIPjsR5GmXgkdnVVpV8rkpZ9kQYbI+No2M7pB6nmPGlcPihUOR1nBazXZlkSteGxMJsfhUIstPiNjqG/jRyFcWNlv/CyQrDNECElNhVqYkJasYcUZx+JDLLjkSG0KVA56QT+FHCX1KxXirMMO4yttaj2rjinpCo0FUTHUGI8qQpOc8ZncStXq+q7M6gH2TN9HfCmJbaW4XNAeSkp1glfO6haJB5maMKTjpZBqYinYHtQoOKvoyxDo1tYlLi+aXAUA+SgVR5H3rhhyLyrfrgRBbA7kkL4WxWBTqeZIUr4lbpA5JChbx/tSuIY95iDA5lanRbsMA6pUeM3DgEmZ3iipV7J+qPxPiaZw9INHes7H4l9V8nTZFeDEThsxue7hpHT40qM/wCwCh4o9un4oOGkUn+I/wDsu8r0rQ2hf+YoFPgQ2R7mfaruboiU3xK2T6Ns9W5hexentWUogkyVIV8BPjFvSjYd0jLw+EPG0wYqt318Rr66pkx2O0BRB2/AifxHpTCSAWE8b4xTuMeUuSsKUEpIgJgxEem/OuqOGgUkcFYwj0YZnr8Mwn+JY/iHUb/gKZpuORSNF2zjD1Fx9gbpB/itdP6JijBx4/KmVcw+bAaSCkSSd2/4kqHLoo+3QRXZrf3+V0o/g8/KUBQOoQdik7auih/ADsd+pFQQDrz88VKm4tzBosJU8guMpMKj42wQCFJ2ItAI5g3mgVKYLb+qtTeabg8RbjdDuH8jawjyXnnErC4DYQDcnZRBAAEX3sSBWe2n1bu14L0xxbsWxzaDY4+HD19QmfivhBjMEGWk4d4A6HAkBU9F6TCkkkePSrGQeCw6rJaGl2aPbwn4WIPYF/AYvS8iHGzt9VQ5KSbakkc/SxBFc4BzSEtReaFVr40TizlRUNSsQgjSCdCQPbef6Ug5jRZeib0niC2x9vzKV8+SE/4OIWuNxpSAP5gLmj06bf8AqakcR0lij+2p7D8JaXjHJ+NVHFJnBZ56QxW9Qrj9tc/jVU9Uzgo/X4n/ALypcPj1pMhRPKDce1Q6kwiIV6XSOJpvz5yfG49E48JZwS4UKFliCk3Bt49RIpZ9LJcL0GE6QbjCabxB5lcJcXgsYlTZOkmUHw+sk+P32o1N4e3vWPjcGcLVj/pOn48lvWQ49bjaSTBI58/Q3B8DXAlZ7wAV83410qPMz4c+nnRlBKgbfKWHuRcW2n0AWfv01U6hAc3NUHcD9BE+H8lU8pFhpFzPhU5+CYFE7oHnAWHCFiCPn0NWzShvYWm60n6Es7I7fCKNj+9RvvEKHlZJ9TStTDjrhV7o590riapazJxWlYnHobCCpYTqWEDzVyohIAQKWDxVX9jCYGby4qpnmaFzApebQhyFgLSqYN9KhIIi8ek1g4oZMQKkkb/RHgt/oIsq9moSLET/AGDNlk/FWCLbiTcgAFB3lBuLxeLiecGtmjVFamHhEqs6t5bwWxZFnTTOUMYgGQG0p/nnSR6Kn2pimOzZBoYV+KxPVDe/lqj+dPDsFEGyoA9aMzWUgs9yvL0YnFhAbbU2ta1PJW2DKUwJk8idI9TWVgSXN171t49nVNE65Rz5LVq01iLg1K5eFMgg3B3B2rlyzT6RforaxKFPYQdm+kE9mPgc8APqK6RA6i8isQrTOqy3gdCg1mSdv+1c1pIv3QsRe4IUbjwNI4v99M96ewxaKb51tHrdC8MFCCkwQQZ22INGm6kt7MLTeDlQlb2ykJS0pOxgKQRI8IUJ86LQp9rN3farVrSw0++fZFH827VKiNuySfXn6yTTBS4bCVP+kRlxxZu6+rtL8kqJKfEmNJnxpRzu0jMEtSwwT+zI+ypU/ByKDzv1/tNP0z2EuAvWcTG5gCPrNjZSh06HfxJuIq2ZdC8OMIaT3v8Ax/xj/LTaNPUAR6cpriVyJqxJLRAOqEE7oXcl09AeYMjqTvtcmApCI5jiR/07FaiIKghIgj4ENJsk7d4G3nBEXhxlpXHRH+BkKxGWNBUJUklDaoNoMjVP1STEdAD4UF9PO22vP4TWDxRoVA43adRx29RsmzIm3UkKeUo3IS3BKlKBI22AtNrdetAa1xueedgmOkMZQHYogTxGkfnjKv8AFPCDOYshD6ezWmS2tHxoJ8diDzSZHqAa4tGyyM7jqVmufcCLw7ywtxK2OwkKCdB1CEpCoMFU3nzpaoIT+HeXnTuSfheHXjZCu6Qe7A3v71XO2LovUuBtoo8Vkamv8SJ6AV2dW6q0lL2PwwmwozHJStTAKplOwoiAQjOXPaC2s/q/9DVaglpTGCqFmIY4cU9IwIecbSSANaVEnkAe9/xkUhSMOXrOlWB2FJI0II9VrWFI3TsNqaBXjT3r5kxbxQTG1HVXWUOWo7R1OowLk+Qqr9FamJeJTYjM0NQG1BUcqXAO60MzIsUv53i0vKKr6ien6NGbKVqkORL6N8SWsxYIMSFJPlv+FWeezKzMU0ZO1stQ4tcSphX2XgflH50GqZaFtdA1qoxFENuC1zT4A5vwhfBGMLuWYxtSrSuP9mr70/Ok8QxjmBztW6J/GVsmLouYNSR6H+VW4zZ/7bCvb9sC2ST8KtIU2B0SQFW/M0v0PVs6kdjb7S2LdLo4fc39bKnwcpzFZbi8K2ZWy4l9CJ+JBBCgOW9/M+Na5BggKMDi/wBNiRVixEH887LRmsS5+w4SSLNoJJncjuA+cpHvVnOLKBcNYt9JevSa7HuY0WzHTgLn7UnCuYNMtrxWKdQ0HFFDIWoA9mgxabkqVqV/toeEoCkyAo6QcC8NG2vidfTRFGuO8vUdIxTYP2tSR7kARTUJCCUZwuNbdTqacQ4nqhQUPcGuUKcGuXLsVC5LefcPsSpwYdsl4lL6gkJUpCgQrURc3j50rimiGujRwTWGM5mk7W8bJUXw3liEpdSymCAUFS1LbPoVFPuKbFFqGKj9ElB1bT7rjZjvygDbTAEEcwQJ9TXCyvEySrWAzMOKcATp1Ad2djaw8JAPqauuVbG8UOfs7QDaUMkaCtIJ0pT3QACLCADMUk4dsg6php7AI03QbDMpeZUltQK+8pKoEOJkyB9odN+nOnaTjkSxEGxQhx7urmQTIglA3Wg7R6/PYEVbZVXLz5KQJPwj6yf4COnpG/LeuJuuRRJsubgkXISvkJMpuDpQr0nYGiTquC8z14qaw+GTuvvquTGolZ3NwJFjsU23rn6Bqhw2WhcFZg203+zEpgaSmTvsSd5kplUTbblRI2CsW2WiZK8gkkfGBpk7gCDH3bdL7UvUBQnN3QrNeKENYtLaypLZb1FRskaCSY6k2FJuqQ6DotHD4M1KBe2CZiN72SHxzxg3iQwTrbbKiVEJ1E6dQSBG/Oek84oHWdYdE07CHCEtceHuJQ7h7OP3bwVbSuUKHjyBobtlYAkpbzLFlRJmuFkQtlA3RMmjtKSqNlVUtfGqLC08gTsPOjtEiUi60rnDNrecQ20kqUbJSP62Hmak3QmvDCCVs3D3CjutJxKTACYCVWJB5qHQxag08PlMlaPSXTb67OqpCBaSddvT0PknBnOm+2LAae1JIHcbKk3AMyLJEEXMD1q3VrLbXzDRYnxHkJSkuSkpkW2N9oHMfl0qWulOVGbobkOUF1zQk6e4ok9BYffFdUdAUUWS6FcwHDig6RJIEySIG1CdUkI9OgWulCFZeSTvvyE1cOAQ30nEopwlhSnGskzYk1V7uzZI49uWl2lo3F6NKHz9TSVJUNrXHz+/nWbg8aK9Pq3/ALwStemW4EUn0m6OM9wcMp9fYjZKeHfGHwCQidTiXH+VgAW0z4Ez70dp6wuadjHsrNxJGKGaMoY7zJv9BN+KyQv5BoSCXgA6jrrQZgX30SPI0hSqGljCDYfR/n3QXtdUcZkEjfjtrpeAkTgX9oOJAwphb0IUqJCUakrWozaIAHjMVvOt8IeHyzLhIC2vPD+zoCUNqLbSNkySUoRBJ66REc5kik8VTquqMDf2gH17/DZTQexznPce0439due5Y5lmDezR5WLeJS2T3UCYSkbIHRI25Tc86aqVSOy3+lSlSFTtv0+UyZg8yhLjbaEJhsJIAEb3mNz5/OBQy4pxlEBZjiO0w7vaMrW2f4kKUkj1ESKYZUlZ1ejkNtE+cIfTHiWiEYtP7S3/ABiEuj7kr8jB8aIl1tmQZ6xjGu0w7oWnnyUk9FJN0nzrlytuPkKSlUE3MjoPD1FQpWccU5O3g3QQFIwzgcKSjZCjo7kbaZClAfaIFgACNdsrNukVKAEpTq1aUpE7TAj8qhFFgqTR0Ptqie8NQ6iRI8a4arlpowrKEIQ43AS3cFNgVd4idtdpMUi/UkpxgJENSLxAcOXYT3Bp7jh1J/eAm+od0RIJm8eYpqjOSyDWBD4KU83Mif8AyhXegABaeSwOUmCRyn2vPogO0VQGQL2gDdP8P6/vVt1AUzmKTplWxJJkAHSLGFJtfvDbc86kOUko7kWVvqKsWtB1L+CbEdI8RyotNzZl0rm8SimIQ8yO0U1cTpiY3kASYgK+80TNT1KtmCe+CkOpaW45ALi9QuCB3UiJ2J+ZmodDrKhSzxhlmvEtqdcSEmIUZgo1E6YB+Id+Y+x1rLr0CX3W30fijTpltMEnh38fDT3U2e51hHiG2WnFaWilIQkQdNwAJkRBuetDqBhcA1VGExNOmalXcybybpLxWZqT3CkpEbECfkTVC2VUOjZU3hPkedU0R7kKg8NKSaKDJSr25WklDdK3AkfCnYXiZO9+p5/lTea0c+Kx3vko9lCFNEJaCfFcEz7xtQn1GjW6Tr1qeWCJWlZLinW0ghw7bDb2/OlRWcNFgHFPpu/12HDZNmXPhyNR0q5KTb3im2VM3cUehihUd2uy7iPsLKvpNw7jGLcbUXNE6mdRlJQq/dvaD3Y8OVqsBC9Y50gFLeUY7SuZiRBO1j/UCq1G5mwpo1MjwUew2YPaXnI1WKLquJBBIB3ge1LaELQza2slxjFqSoyI5RRSJCXD4Ku8NOk4oKnYE/dUhskBHw+CZjH5X6C/jB080xZpjnFYZ1tOkpWQ0md9SykqA9L/AD5Vn4hlE4nrL5hc8DE/0nMbW62sRTALdCZvm003/hQIf7WGGxDYCGyeqUQd+iljV/eh4fDk1OseeJ9fwE1RoUxNRx7Lbz4fha3lDZOHSlCQTIibRBjV5i/ypfF4prsVe0CPHgFh08R11Q13GxmB3bDz3StwRgU4PMsawEylami1a/ZqKlW6gWSf9INbGHqdaxrj5+PMIT2klzu6fPmYTvxvi0owriSsIU4hSQTvBEGPG8etNVHQELB0TUqaaLFMyybEtMJSgFDbbQIVMajAlIjmT1gUpTIJJKcqS1oazZU8bg8Q1hkLcEdoqN5NuUiptmVsx6u+qCYkLRpKwe9NpkiP4hynxoqVJI1lStcOLf1LwyZIupBt7E1Zr9iqVKA1C5wucP4NaVNKWw+gwfLoobEeBkUXMlshm61vgz6S/wBtUlL6UodSkiU/CrnsfhNupHltXLk659lgx2DW0D3x3mz0UNvQ3SfAmpXNMFYiFEEhQgixB5HmDVkdckkKCtiCCPMc6kLkQwjSYS4+9iiogfXSpCVFMLISCpSQCTuBypGq0NJYnqZdZ3FU8BngYUWlgq3JIgg6rAjUoJuNPTaDsCD0mywJWu/tlLOMBWApOlMKIRf4uoA2gGRfrHQURANwqeMdAjTImSR0VNxJFwIn1qV0wFLkuDL7oGkFA3BIQIHMyeW5ifWu8VAGYwnHiTDpQTp7CI7gbiE3BIgEzEiSQBECZMVZtSd0UgxoruGwjL5ILbIQEJkkqSrvIHeQpUQAoEbAjc3M1zqp4rsjk1ZLniGXUNFAU24Q3rQRpKrAQLAiSEyf6m5fMX/hcaZIlE+LcgL7RQiywZaBNwoD4QdiCLEcrHkKiqOsZ3jf8o+BxRoVQ7bfwWQ4TDOlRbS0srJiACVeM9PGsjI7QBetfVpNZNQiF3m+RrZVpcbUkkA7yL9Dtv0qzjksVhQ2sSaZkIS6sJEG0cqj9xspLhSF101l7jxEp0o+1+XPy96IC2nrqsHH9KtPYCv/ALEhqSdxFzdVzYAcpPIUM1S6yyWitiBLQSBwFhwkpjyfgvGvALS0lpO47ZRSo/yAEj1il3Ylmgv4J0dFuI/2OA553Tezw/ikpPaIbcI/ylwr2WEj51QYhu4KQqdAuJ7Dx5z9AoZlmcIS8Wkr0uJN2XQW3PSbK9CabpzGZtws2v0ficOZe3TcIp9IODGMy5ciXmUFxpX1pRJcB8FIAPmU8xTbHSvYOblsOeH4WA9sCLURBlMmCxClhJQSTA1JSrTKgNyehEfOlnANK02kvYHDwPiPyLoNi9UmQoeZ1fPnRAlnSruQvaAtXPYVRxutXo9p/T1TMEiAfL+VAMatS7GN5PQkRI8YsPOuexpbdZOAwz21YNo17v5TflSP2YDtEKgjulHfjz0EkffVGsc8dkG/dr4cfJa3SjxUwRo0NbSO4a6/eui0nhXP2Vp7LtUhaY7qpSrafhXBH9qwelaD2va7LHEwsfA4au2lL22nuMemiJYzKA8+xiUEAtkBShB1oGruzyhWlQPQqHOm8C51FwpVbTB+CP5R6hLGFu/DxH9+BSjxBm/7TiyhGkwoNNhXe1aiBq6b6j5UzjCa1VtMTE6ha2BojD4cveIgSfSY+AqGYZsFfu3phtRToTupQMR72ow0g7JfIB2m7oTx1mjRbZabcQdAKjpNtR5DyAHzq7BYIL7STv8ASqP4lkYVCwlKnV8yNvKpHBWAtm2RPhfO2mmiQjvkXM29KsHBqGaZfebJc+kBhtTjbrX1mypY8RufaitKVqsIulPJcWpt1KwYgi/rRUkNV9N8G5jqSkzYiuClwQHjvhRH7R2yVaA8ZIi2rn77+ZNXaJV2usl57h1KEalLJgbCiZVOZBcz4hbbSlAQELQkDVF48/xrNqNcX3Wgx7Gs1ShmGPDqlKAAVpH8wgX8x86cYMrQFn1H5nkqo1jkhIkX7ukxtpm1/EzUFUzWUeGQpxcqBVcqImI8STsNq4mFRzoElHv2NKwmHNMbBACY8lqMn0T1vQi4qn6h4Fh5zHyucJkb+IUQ2uEAXcdXbyAA1K9BFdmhVfjhT/e73VfCZwhtaEPJ/wANUGAlaDe8oWmYPgb0VpEXCcZXzQU94LMMO+tKWkIUI7oSvRoIumEqG1zYFRk7RtNNrQ4XTGYkLQcrzgvam8QnS5E7He8GYiYA29t4YLYEhLuZF2qlnuNbwyO0SAgqcSlZMfET3iYuq0+NLVpaJ4o2HpOrPym9lwzjWXicNiCFLcSVlsX0ptAkfW2PWlatRjWHrPGOd0bqKgIqUhYGJ4nfyWdZ1kacM8ouIWTqPZN84EmZHQXnf50vTfI7HmsTpDFYmpV6smANxoe8KLB4bFYrSohSW1EhtpBCFuwYMG5QgfWcUY6CTQ6lenTkTfjqB+T3DzTOC6GaRnd4meHHz23K0vKMibw5bce0KWlM2ns2kj/KTNje7h7xnxgZxqMv1kzsLX/9R+Gj+VtEOcBToCG6RxP2SmDCPEhRMiTzIsOu0C0/I86vSxjSB2G29/G90Cph4MBxvzZTsYmySAVA7mRboY58pj507TFGsS8dk7DYnx2QKjX04ab96A8fcHox7RU3pGIQDoUdj1Qojx9jfrUtDqTswGtyOPeO/wCVIeCC139fwhuX4uMStCj+7WFJI3iUhQ8pSXB6CnGGCCruEs7xz8x6r57fYKFFJ3SSk+YMH7qZSJEGFoXDeWIGAQp0oQFdo73rOOE91CW7zBAmY03FzXV3MFDL/wBWo59k/wBF0Kr6ufKckwTFoj6N7XSzi8sXBUkHSfhM79fY0oKrRqtOt0Y8kmnpsqTDJmFSAOnM1LniJCHSoOByPsAmXL8JKEpbaAJV8USuBueokwLdDVmNDngvMNGpOnP2qPcGuIYOeJ9x4FNGVtKslw6Am23e9ZgD1I8qKekCOzRbPfp77/PeVEF0Rf48v4DhxA0R5/KcC8iFpC3AIC5OoeRER5ffSlSqT2qrvIcyfO6LTo12vDtI9fL+LdyFZXnuKy1fZKhxo3Tq5jwPUcx+dZbhTrVBUk2sfBbD8FRxzcxMO0n8hWuGcIP+pIKDLGheJbEbT3NJPVJKk/y1pYaiOvLuAseI591k9JVHU8OaTv3TB+Z87HzQDFZq3+3O4gJ1EPK0pHWTBvYdZNFqAh5S9O9INOosg/F+P7VQWrDIbURdSXW1T5hJt61dqFUbAiEuqxBUnTyG1TF0IVCRCnax5ShQ9K7LdT1kNQzEYtTihN0pEAUZrYSNWqXlV1qAiOVWKGFvP0YZgHGUEHw9RUBXOideKcH2+CdT9dA1oPMFN7eYketXGqq0wVnWExatOlwe9GCIRwU2V5EHXdSgOzTB5b8hznrFDqOhLYiqWthup503WW8XZCpjFupBToKlKQU2ABNkkW0xtHhahCoHLmuIaM9j387qgxg2kwXVW5SSB7AaiPVHrXSpaS6dvn8e6Y8Pl7ISUAhI6gkqnqQogfM29qEZ1mUrUqFrrdr6jyjnVd4TIuzUFg9oYnVKiQneQAkH1Ex41VzzEBWDm1Ia+QSb6WHfM3RzDPthZBCVKVGkkCDfqZVPS1C7ZvYDfu53RCyi4OFNti4QdSGjUx3+XkgPHORyFYhtKvtSDt1+FIEH8KJSdByucD4Jqq4F3ZADTpGlvXnZKDbi2VwoKQodZBH4imQVLKkLS+FeNT3U4gdqkQAo/Gn1/OabpuDhGiayh1wtNxJYxzS0yIdRB2soXSsDaQfeNqHVonLlKEwvovDhsl3hfhtLDmt50nFKJ1GdhIBgbm31rRI2rJr4R1SnG8ifVaFbpJukAMA99v6VHjbHIexK0yFKQ04pIiyNk+qiVgTym281UNDGuazQmT4ryhxNTEOAb+2QB6/xdNJwqcGhtKUpLy9LcxAAFyAOSEibT5yZJ89Wc7MZN/hezoN64RMMaJ+h5nmAp8w0HSkmw0qXPMJ5ep386Dmgypo5hJHeB4nf0VZ/FhKglZ2Sp1ydukH1P/CrDTnVEbSzNLm8Q1vPOq7OYKbBWbAJn1XKlDyACR6miZ3DRR1Dahyjcx6QAfMyjGCe0nugd9Qnz5/l7eArYw2L60BtQ6aePA906LKq4fLJZ5/n8+vjm2DdOtPVRIudyFHT8oT5GnJ7QTDG9h3ikfJ8lTiM3dQuAyhbjy9UxpmUggbgqUgEdCabzANlIMp562SJunjNcSzrQNXahJKlrCSNSjYBIN4SkAD1ik31GuK9WxtTIbZdABwA/JQXi58IAQRpO8chPL3n3oVYdvINvlMUopUi9xQ7hfK2llTzxhsHu9Vn7APIfxeg8GW9hu08ToPyVjE1MQ8ikLcduCYsTm+kFLLaUDrzPn19aUqV2TJ7R4n6C0qPRQAl9/ZAnMcrV3iT+vuobq7nBPNw7GaBWsPmREXtypR7SdUXI1HQ4MUyWlfELoJ5K/I7UsAaTp2Sxb1NTrG6br9gsQUZY+Z0LbKhq+slCiNYPS4B9DW7hHPcLbWPGDcH5CzemKYOIbV2iTwt/CVsNliU4YvEm2m4iAVXIPMDTsfDxps0w4Qs2nUlwOgdeT3IDmykEgpb0jqPreM7GhNkWKrUZmGZosg7rgFFCTd2VCtZNtqIAlnvJsvzDmmepECrISl/YyUyL1QvAN0xTw7qjJamv6Ls+LGJ7JRhLht4KH5j7quhDgV9EZdiA4kzcEX8jvUqhssZzdL7eKcw06tCylMkCRuCSYHwwavmRXPDW5joosw45ThmUNMQp0XWoEkT0SUke4naLUu8Z3X04JAlz3lwt66eRSNiMyexLxWslTijYgfD5JAg/cOcm9WDQEV0ASUfynhdwtKdUUIkwZSFuyCDdRskxJETMGqkgFJ1MQJLBqPISLx6THgRqqmPyfVJQ64tQ5kiDaREDaLewowogWAv+dFwx1RzpqRf+lSy7NXGFaZKkzPRST/Eg8lD585oFSmDca82KbYGOuRz9eSbBmBeSCytJULiIQFdVC3dUOY2vO2yvViZcI4jmys5+XsHtDY6OHdO3wUayQuOtlC3GzyMrKyZ66SZ9q7IyRYIVTE1wTGW+ttTxsNfBKWe5dhmMPim8Q4tT6FJGEAkq0EAwQr/AMYOrpBmLmKcpmRKYp1C9kkX3StkKFFR0nYdaKwGbJuhM2WgcNPOylDM6iqNP4Hw5z0pttZrWEvNh7JzJLVpuZrSyhStNwgdq4EGVcgJgSJNhP4xgVOkKVQl4PlzxWVicFi8Y5uHpaa3MCf61WecOZMt7F9uNSW0KStZWZUoBUjYQEpICo3nQZ7tuoYnD5Hips0kDiefwnj0RUwTmAkEm1trfekp4bxHbP65JSnuonoLk+tvnXmatRz3Fx1N1uml1FAM31PwPS6rIX2j5vIPeP8AoRy9VW9qhukoxaKdHv0Hi78BBnMSXnXR/mOJb/lBiP8AcVH1pgCAJ8U22mKTGngCfP8AqFazfEqKlpJJSVpA/m3+Q+dUYNELD0wA1wF4PsiaM0IxgRsEpk+ZI/CrUyWgOHFJnDg4Yu4lJz4WhCSUG0lRF7kzPI869IQDcLOoGJBS6jPG2cdiwsQnEdlDg2SAkG/2TIJPIpFFqNc6nZCwtWnQxRL/ACKbshy9DhU6FApbIg7hS+QHWB3reHWs2o1zWF2kflb9TEiQxt59h/OnqlviFQOLGtIWCZSk7GBAJHMTNja1dhnZWlxRa1MVGspFXSi+pRk+Ow8qXq4h1Qp+nRawQFWxDljQ2hH0Qt9R8qZaEBy5Zd8KkhQ0orgcUUkEGgPZNlcgEXR93M2AA24CEYnUgrFxqUIIWOU7g+J86mhTqt7bDcfCxsW4NcGPuDZKy82LaUsEkDUe2iCkrUAkJH+hvWPO9ehENBd5ry4fUr1WUDbL2ff8ph4/wDDb4bbKlfuwtYUR3dXwiwHIE3v3hSVaz7Fek6Np9dR7bR2dItPebrOMYzuUo0jlP96Mwt4ysrEYese1kyhUsJl7rp7iCfHl70R1VrNSlMPgMRiD/rb57IoOGyn4lAnoNqAcV3LYb0AWjtOkq3hWAEx70N7ySnMPh2spwhOZMltxLiLXBHgoXFM0HyIKxOlMNkf1jdDr4r6H4HzhL2GaeRstMKHQixHoZo6ynXSNxv38c/A3KR/wSKuBIVx+26QHeG3FPuNtd9Ld3FgGEbSPtFJMWoRMJKpXpsGY6fXHwThlWUNYdKVD4TIWo7xAmDzkGRG0eFKkOqZmHUXCoSbVNdwAW8d5MTG0zccVdwy1LdLRslfdNtlgDSfu9J60Rjs7ZSmJpvp1BUhwzGxdEzNja1jHqgWbKQhcRCTsE2sRz8lT70xSIi+g17+CpkJOZosYdf4HhceSX85Y0mQCkzIBv4RPgRU1Bzv/ACncM8mB5fYVXK8WW3AlJ7pUFJB5foEjxBIoD2gjMmwMwylG8Fiihwws6NW5J8xYcog1DWgjRUxLXiWOJ9VLxVlXash8LlSAoH47+Eq6eHWixlOyXpVcr8h38EkYcqChonVNtMzPQRXTF1oNJBsvoj6MeGl4dgPYgRiHAJSRBQncAg7LIurpYRYzkY3FGq7q2m2/eeb+6ezuygFMWe4Qut9mCB3wpR6gXt8qxqroEDjf0+k1g6opVM5G0DzQbNm0sNrCYGuJ9hq+SUfOlr/tWhhS6vUBdtyPkqhliSAsD6rYH8yzP5j0rn6SmsQQS2dz7ALrAqCW8Q6OUNJPlc//ABogHZ8VWuC59Ome9x+B9pd4VV+8TP1QpV+oST99M1tE/jh2DHcPdTO4rUWvtOgfNI/E1RrYVW08od3N/K6xb8Y5w+H5VIH+sIdJk4YBDGA6pQUolKNBBbUdUHTaCLH5V6AST2dFhUi0NuLpF4kT/wBwR1CY9RTdMwy6zsW3NXgJpyNpxs4Y6S2wgqUdQguEggwDc/6vHypDEsblLnXc7fh3LZw7XOy08OOyNe/vK6zMhzFoXA+HlsN7frrSOaKRaFu06AaQTqp3VcybffS4CaCpvGd7UVvcuKF4l0A3NMsaSl6lRjdSqvbdBRhTSpxI2CsodtcxUimJQqmMAHPPmrj+Ytu4VxsSVIUhxJGw0mCfHuk/nTFKm+e7nm6xcZXNQTw55ifJfsoYOIxrjzw/cNq7VSQPjgAJbHIFWpKZorqgpsAck6NCtWxOaludeG/ruimZOa1OOrIK3CVG9gTy9BYDkAKQkuMle4p02UaeRggAKLJOHv2t06ilDTaSpS12TA5nw28/KpNTIEhi8gIqVGl14Dd3Hw4fPycbzXB4cFDbQxKzbWsFLY5DQjc7fEY8KD2j3IpoYmuQXO6sDYXd5nQeF0KGOwTgWVNrbOopCkOFSQbwdChJHPc1JbUGhlUca8ZmvBgxBEE+Yt7BLWMSpBuJTuFj4SOoP6NMMId48Eq6uFUxaNQM+Hz/AK0SmYKBi2Cowgpr+hfPSh17CLPdX30eCh8XuIP8pp6V5bLEhE8XjE/tb61W0rO/ONo84B8qu10aoGKrClStqbBXcmQG3gSISZVF77kn1AVfnNUqtjtLCoPLrOM6+wm3laBxvZQY5sjW3CZQo942jTPvIMR4ClnWc13kR+U/hIfRDCJLTcbZQRsd3ugeA7kNxbwQ2kpnVeVc1FPQcu6QPSpFnub588VNbDlzC3LpaQ8uA2/adNJ7vBC+JnkqCXh3tQJkdT8fsq8dFCiMjNddSY57I4GfI6jyd7OQF3Ne0ELHnc36+nMDqTTL35v3IjaGQyELxohYKeXtb+9BIgkJxlxMSiOnUQUdfHbfkJ8PSg5i0dpGyMeBlPkZPwDZMuVZS46gpMgH7LpPoIjbrVetHJS1SiGGSf8AxM//ABUv0a8NOOZip1aQE4VZJJuCu+gTzj458E9aU6QxGSllbq72G5T+EAc3PsttD0bXnn+PqZPpWAakC2/x/J+k3knXn+lCskgfregkkgIggEpQzrEB14IB7sx6C6j63+VczTMt7CU+qpFx1+9lGMTow63TutaleibD/kanLLg1SaeeuKfAAeuvsFJjE9llrKT8S++rzUCr5SB6UyYLoCHTPW497thYeVvpL/Dxjtj0YXH/ABFWrbeKfxV8o/5D7UOEVLuGT9tJ/wCf5VYiA486K9WAyoe4/C6xjk4p0+Q+VcB/rCpSEUQgmLz7RiyzEJlMKJ3BHTzMe9bfV9gPavKsrxU6tw81Q44eU2/h3Ud06AJgboMgg+RHtTTHZ2QUtiQWPzcVZy9L2IIeeUo6ttRNZWKrNByDZer6OYerDzbgEVWyApOnkP1NIh1rrTGklclBVMcuZ2H4CjUqLn2AVXVGsF1VDWsKUCShG6+RPQHnTraDWfuICya/SlMGAZ579fDVL776Ek3E38TTQZwCyn4xxJ2+fz6tVE4zoPf9R86v1Z3QevJvPPPAgqNx0q5k/r5VZrWtQ3vLjzz995V/hw99YUTpKFAxfcbVFSsWCyNgsI/EuLB58/wfJamcpjA4ZxlI7MIHaBIlRWNRUtw+FgJ21EVnZs1QkrVwQp4au/Dk3m08DER3nfwCAZiYFhJq7luU7qLF5gjSpDWpLISCszd1Q5q6DUe6nYb73AwNyqspuaesqwXXjg0HYeWp38EJacIVyB+JXhA29BarIs+6BYl6EgfxLJ/+I+eqmWBefxVWLDdx/HzK7RmenWg3bJIKfC1x0IrjSzQ7dKV6jczhwJ9LL9iWlBHaSFINgR5zBHLn7VLXCcuhVDXL5cVWytxbOIYdbsorgTbe2/Qyaaa4Qe5Y9duVwfsVpWoYpbyggBllUhc7r270i5CQbjkACTtUi5CxMU9/adqCLCNh3bb3EeYCvKXJZVcCQCLCLp367kW8ulMVTLJ7uH2segIqgyNReDx4/MqpxFmyG3bmykJm+4KYUfEiT6ikqgLm9nVafRjWjEHrBYi3cYEH2cJ28UnnMB3k6pH2fhCuR9RY/qLVO0Q8arTZiHsJta8jYnY+w8/FD14y5Qdie6DslXS/I7HzH8Iq2okITGZHAgROx+/g9yCviD0/X4bVcGVdzYVlCdbSj+pCST8qo8wQjULAg8fornLHSQUCZtEfrzqtSBdGpM6wZRa/ymnhEOLdQ0grJWYAkAeJNjYb0vWqNY0uOy79Ex8ZyYMz4D8rY8O02w32aLC5UrmY+JRPU7D0G1eVr4g1nyeRzzdaeHw+Roa0aaePNyryQQEzYkyR6WHkEgD0rnzaef6CkkEmPD+fMqLFYrSwVcztVCewBxV6dLNWhI4JK1RvpIHmYH50QWavRmAwTx+Lr9xWNDaGeiUg+d1H/wByfaiULuzKvR5zvdV7z+B8FXOLMQDhm42Mx6BIrqI7aVwDCKzp5uUF4dPdf/8A5x7/ANqNX28U3ijdniq+Wf8A5GH8NPyJq7/2OVqxmm/zXOG77zx+0fxqXCGgKSctMBKXESHC4h4ALMBJCQZImxjrfl4VuUyHNyFeTfmpuFRonYjuXnEeMScOwFf4qVnW2udSZTIkeIg/2q1KmQSJUV8Qx0Oy6HQ+BR7JcapbKVqtq2HgLSKxsRSDahaF6zB1evpCoREow1gVLAJEDrRqOHtnfYc88eAKHicdTog35+vNLWY5ml57sWh+4buszAUR1M7evrWvRo5hlYI515k8OC85Wxb674Jhu8W+b+sDw1QzM8wU6ANRDSbIQmyfQDfzg0RtGlTuLnj/AD/Xgly4n9th7n7I/wDcAhasOoC4jwP6/KoNQbKrafH659gvUMRcn9ffQnPKapUbSefP+So3XLQPKpHEqlQT2QmjJ8AG2wVC52FJ1HZjK9b0fhhQpADXdNnCPEf7MpSHB2jDh/eINxPUA2kCJFrelCVOksB+pAdTOV7dD9c6L3jJhpJbVhnA6h4KM92xmSIHw2IEG9Va4k5Tsu6Nq1Xtc2s3KWwN7iNe9LOPUltKW9zIKgOYHL7/AHokJuoRCpYnHAhekC5Inn+pirBiDUxIgxtZAnzdInb9H5kmmW6FeerfvaJ05PuVUK5k0WEgXzJXTD5CVJmyhceVwfP+tcWgmUJr4CYeDMGvEOuFIJCE2PJMyJ89JUI5zXZYIukcU/8A0lnE77QtNdS3h8M4lPwpAEDfZwk+Zn3PlVmaAlYWJd1lYhhBsALiP2un9tuO5vaSkPP+JAptKExKZBiw8wfGAoH9F1725QBrz/arQwxDjOh59tClxp5eIWlK1E3senU/iR50qRC0iBBO/Mn7KLqykNpUFnvIVBAvYEg+xA96GXEOA4rqYdVp5m8cttb8+CD4hIKTa4JHPzHyn2qRIdCabTa6kSNeO398wq+OVqAV1AJ89le9j61ZtjCoB2ff6P0pMoV+6f8AsgH37v3H5VzxouD8p58PtVsI3+80nmSPvqrjaUcthxC2b6NcgGGw/wC0LjtX0ykwJQ1vPgVWP+2vN9KYvO7qhoNefYLUp0Ida/3wH5TfgWNY1kWUdvsp2HqfuFZjGzeP6CYrP6s5Bt8lXcwWAha+ggeZtRnwZcl6DSXhneg+b/4IT0E/hQeCfwv/APXNxQnhXC9o4pR2SfnRX7BO9JVerpho1KD8Uva3T/qP3wPkBRqGkpzAtyUgOePyVxnqv+3ZEz3Sfn/SppfvKjDj/Y89/wBKtkqoSr7Uj5CiVblWrCT4KJlUPNHo2s+3af0q2rD4j6XVBLSO8fS5yIWcUep+4fnV6moCisdAlR5xWmRBjoY+fKt11NoOq8eys4jRAOIMUp10rUZUQJMRsANvSjUhASuJILhHBaBkCG0soW8dKEIT3R8SrWAHpWd1MvJiSTzPcvU/rOroMpsF4HlZA+JOK3cQrsmu4g90ITuegJ5+kCnG4dre1UufYeA/KwK1cl3Z147+XDyv/wAipMDkYH7pSxpkF1SeZ6A8wOoruve4HLbx/HIR6OGe5uVo8be2v2D3KbP8S0jS0wgJA3IAk+tz7GhCNXOJ+PT+SmDgnN7LvQcgHzbPeg4YJ7yrVV1YaBO0cAQMzlC+gATUNcSUWrSa1hKgytrW8Adhc0aocrEjgafX4oA6C6eldxBnc2H6/D86U0XrJk2VRhnUFEnSkW9/H8eoqsLs14XRcS33rEydIttyJjepXXiEuuYoqc6mfnRAzsyVmPxIdWyjZV3TdKQR4+dEbpKTqklzabVRxJuY8hRmaLLxBh5IVcmxog1SbjDSrGVYAvuBAUEDdazshPMnr5c6uATokq9dtNku8FqPZtYFhxlibd4qMFS7fFP+k6oFrHpcRMVGzobeqTwtSpVD3uIhp8xa3J1J7kp53nqytSk2ChC0TIuZInwMEHy6VNJhaMrjMb8VevSpPIe0AOFrd2ht5JeThVLum6Z36fl/eiyquOp3TTlGWBpSFKF41fIkfdXPENkrP60vJDf+XsCuuIXpxDggHU4YB+1YfO9Bf+2ZiLprBFwDqYEkkx3GdUsGbyY2IHy996u6xBAT1KDZpgexhRJMtqHMGfQ2PzCfepOqqLOjm9vmFzlT0B1HJaQT/KR+BNWchlskeKM8J5McXjm2YOmVKcI3CRv6kkJB6kUjia4o0C/07zstQsPWBp2knnxW4ZsiC2ymNSyAY2AFgB4AfdXky0kwdTrz3LXwkAGodG6fZ8Sji0BCABYWAHgKO4ZWrPBL3SVSx3+GT0/pQXaI9L94CGuHXqn+Ege1UKcb2IjiqTzfZYRSEmFABSyOsifbarh2ZyYa7rcSHO00HhBS3mbZLl9zp94E/OmaZAC06JAp20urHGDegNI5hAn9eddh7uJQMA7Pnd3oax3UM+Mn3Joxu4oxuXKtiVQZ/wD1K+ax+BqzLjz+lci3n9KxlCIYUeqlK9IA/A1Z57aBVPaCz7HHTYH2/Ik/fXowc2q8Q4ZdEIxZk0QIDkx5jmR7JCU/wiPARv5n7oodOKcncrQc8mmO+OeHOyj4cYhRdiSLJnr19PxpfEVstk/0XgutJqOFhp3lMrQ0pK1GennWZUrue7KF6anRawISlGolavSil0dkITWSS9y8WgqN7CuBA0Vy0u10QzMVUzRCzcc4BsKfhVuVLV4gD7/yq+JOgVegmSalTvj7TPjHohI3Nh+J/Cllvyq7ggBH8Rn0/sJ9ahSieV8JYnGugtJhqYU6qyRa8DdUdB8qLTpF+izekOkqWFIBN+G/d4LV8p4BwGHRpGHQs/WW6kOKUeZOqQPIACtEU28F4l2NrOJIcRPCykxHD2AQCThcPYcmG5/9tTkbwVBia02efUpBz7C4OCE4RAHL9w2PmBNRAUGq82JKRs3yrDqEhHZkH6lvcEEVACr1rtEs4gFpsoQZDit7ydOwNup5b2ojTEhBqdtwJ2TLnuaJ7NpKVS422G1/a0iJ8wZEdI8Yo5tyClsMXU3l40cOfMfEd6F4LJH3zOnQnqvu77W3IiSLcqrmAsjOLKQlxgcYO334pwYydvDst6e+p2FEnYkaoAjoAr1FWp3dfhz5rLrVesbnBi9zwF/fZVc+xCku7pi1h07w39vajYkTMjzHnbngowAbIcRvr6fCWszxBUQ5zICT4KQB9+/81LgTZadAOa4tBgn25hDsQ+jWSAYvAPjy8xXQ4tAJummkNdEWGx4fRVdDsGOu/kd/zqdlUgZpC5y9WlZP2VR5xapdorMEvFz5ardPosyEYbDrfUP3r5kat0tj4Z6EyVeo6V5rH4nO4NG3zv8AhappgOgTCNZcrtMWpw3CBbzNh8tRrNYYOZaNcdXhQwak8/SJ4zEalDoAY86mpUzlJ0qeVpQ/McehDZBP6mqiTYJqjQc59glbE5+VLQlEgFaQT/MKOKMAkrYp4INaXOvb6R/OsPowhn4nNKfe9AY0yCs7C1M+JtoJKCZhjm0PqWAVKT8I5Te5/KitaS2E9RovdSDDYHXiqHGr2p0HlpH40bDaIvR7MtIjvVTNk6AwOYaTNEp3LvFXonNm8Sq+apgEf6R7Jv8AOKtSuVdpkeq6wr2gNj7E+5Kh94q0SShVBM89yzTE4i5PtXpQF4R7rr9lIRr7R0akpuEnZR5A/Z5nrEc6iobQFahRznM7T5Vp1S33JO6j+rcqXLm022WnTw7qz44prynBCBySkfr3rIr1ST3r1tGkKTA1ugU2Yvj0GwqtJpRHENF0O0qV3lyByTR5DbNQAHPOZ1hwXriNKSa4GTCIRlaSlvHvSa0aTF5rHYgEwEc4XTpaB6kqP4fcKFiDL/BbHQjMuEB/7iT9fAV7th3XFc40jwF/v+6gwtAPEZjuvcMy7iX0IaSVOLMJSPL5ACST51YNLjAQa1dtJvWOMALeOCMh/Y8MlCyC6SVLgkgTyTMWgD1k860aNPI2CvEdJ4wYquajRAsBx8+dEdcT40VZ6FZpi0psNKj0JiuUhZpxNm8KICRq6T+FVJUpAzXMVGxETzrlQ2XOB4XSuHX3UhOoaWwqCqbyVfVT5CTfaqh2YwErWr9WJjm/4/vRRZqvCsOLUCXnZBSPqAzJmPi/qKu9pBhDwxqvYJsiOU495SVuvfu0KMHXYkjpPS/zpZzWhzQLkadyc/2MvTN4vNw4Rv3nTzU+Oz1KWENpOpQUSQJ2UjuwYiDB2MiRIuYMwEGVl0KJyEG159LaeaW8dmCnDMADZQ3uDceREEeNFdrITNOk1gjnRUXCpTZMz3zsBcECJPobVSLpuyrlBBHOCKmFZrp1ULnLy/MVCsUU4Uwwcx2HQRIU4AR1G5HqAR60DFPyUHuHBGwwmq1fRBf0sBSt1T95+X9K8WdFu9XmrFo0Ck4fwn7tSjutU+gt+dFYyWquNrdsNGwQ/ibNkMQEkFUG3TlJrm08xsmcDhX1pJ0SBj81U4eavupxlENF16CnRbTFgu8synEOqSpKYgggnYGbTXOq02iFStiabGkPKM8UY97tUB1QOiDCTaesdeVBpAEFLYCjR6txpjXc6rh7EsDvkE6th99UDH6BWayt+3gq/ERQtbfeiQE9b/o0ShIBsuwxcxpEbyqWcYxDjgUNvhA+yOdGpMLWq1FppiFBjXNaUxzUZPiox+AqzBlJlXFiq+KeE6thy9LfcKIxp0Q3GAs0A1GvRkwF4JjczoV1tPIUBxWrSaNAmTJcutqNhWbiK14C9HgcNlbmKPLchMCwpINkrShCsXiB4fjTdOkSl61drd1Jg8MtwyYSPGmG4fjzz3pV2MAu4xw4+XHyVLiYdnCSTO9FpUmbGefT3WbiukQ9sNPuPq48wF+ybgPFYtsOJ0NoWCWy4SCsAxICQSEz9ZUA8po+cNdliSsJ5NRGkcL4phsJUyTpTEoIUOW0GflS1Sm8uJheswOOwzKDKecSABuhOHyt9zS0lpwrKwEp0kTJIFzYcrm1QGnNopOIpiiS5wsZ12krZvo64CVgj276wXilSQhN0oBI+tuVQPACTvvTdKjkOYrzfSHSf6hnVNHZmZ3Kd3Vgbn3phZCoY3EaNlAdArY+vKuUpB4ozK5ChpPXl7/nVSrBIWd4vVIVKhym/sd6hQUn4porNgrfzP6/V6lUJAF0aweQIIParMpEquZtYJ2gXO/K9VkyO9Kde3KS0ae/9qxgcCygtlLYFiSsk6iZkc5GlI2G5Vzq7+5AzvdEneO60cyqmOxGsAqXqKwRJvFkgQPq3KwQI9gIoGgGBomC9xB7vDw58FBiintEpAF9BkAAEAACOY+sKu1UZPVyVTwj6YVKRexmNx86vNzZS9pkQq7yu4vb4kk/8h7GfkKodkxTEhVtRI8v1sK6VcNhcYkCT5mqhERrgRM5jhvBZPshR/ClceYwz/BHwgms1b5hik4dpbigltLaSpR5mBYeNeSdTJd3BbtTMK72sEuJMBLGdcYOLJSz3EbCN4/CmW0uOnBauG6LpsAdVuUCGXOrhSp70kT0G5ojXCcrRJ7k+7E0qYIkCEWby9OHSFrCR3k3cWltOmZV3lkA2tA6+EVq4To3rO3iTlEGBvOgsLgTe/DvXm+kenWtOSkbzf8AhUcfxAktrbOKSkF7tEBhCnCkDZM9xFiEmdRuDWnTZgaL2vawuhmQ7AnQne5EjzXnqmMqvmZmZk8OF0Fx+ZFx191OITLqYSlxtaAkyCLjWLQdz9akuoodUyllPZMzYkzrOncmaPTFSk8uPCANhw+STxVnAJJaLjjrH7s3KVymTITMA6Zibx8J2oD+j3VKhbQBI24wNdebrbw/+QUjQDqszoSBbx/rioXXFJBKt0lRBsQJHUWmb+1K9UQfFadPG0ahIa4Tw0Pob+ypdppBUdyCB4df15VbLNgjl0CSvHMdCYmw+Z/pUindUdUACplZI+QosAIUkiEoMCtdxXjaARHCIEidqWeTstjDNEiSmROZiyECeVqTbhS4y5bj+kabOyy6tYlMCVKjrH6/GjNp0x3887+SSr9J3gc/JHmB4oLjMxSLIuev9fyFNtYdIjnnULGq4uo/f05+HeSK5bi1NtqdsgxYwSr0PL5UT9I10Gobbf1P2fBTTaCwuInj/No9R4FLuDYVinxrUogmVqJJgc7moOVghoS4BqOvpz3rRnuOG2tKUJiEIQkD4UpQICR6yaBTaZJUy0WK8w/HAVYq96JJVhkKJM8RJUQZHpXSpyK3h/pKdw64cH7Qz5w6nyOy/IwftVcVOKA/Cg/tMKfH/SeUvKlpJw4HWVjxn4Sfs/OgfqjmiLLdP+PsbQkv7W/Dw4+fspMZxSw6gKacbUk7pC+95FCrj2pnMCJWA6gQSDz5pQzfMEqJCSSnkCdh4flUIZaRqlLMMSUgwfSrIRUPCziNXaOgkAlVgFCwkBQ6agCP9NVdOyXrSWwB3bfav4vEpOHIAMuHSVEC0EKWZgfaqobL/BDDnAG2vhtp7r3DkONyCI0rVBkFJgSkAKv3iqPASauf3IUtbDXDfv7o354KpnbCEuQSC2gIAVca7SANiYBgqO0eQNGb+KcFTPTDiOe6VQUUapKpO0BA25C5NXQw4xACrsKQCdQUZvYgfek1JUkuiy9ddSrUAkgQDczsQPx6VCu3NF1SLitJEwOYFTaVcNkSvMQb1ARCrWRO6cQg6gmdSdSlaQnUlSZKuQE71JAMZtLexlQx+Q5udE4f+qly2w9iQ+iwAbSdIUTE61BJMzeBHMdKy6+Apul1JseJ24Rda2C6XdTqZ6rREQTv4x8jzRzDYlSlsxhyhKCoYkq7qBEAEOLhMcxck3FTT6LpmnUz1LmMh375A9F1T/IQcr2uBF5+o+VBi85eWQ3gwVrSCkvlPcSCdRDTah1jvqvYQkRNaGejSbkoNyiZ/wCRgRc+Gw4ledxPSZqEuqugcOKDPYABz96teJxB3uVweknfz2oEk9wWacW5wmn2W8Tvz6oi3kLytwhoePeV7bD3NVzAJU4xg3LvYflWU8JmJOpXiqw9qgudwVP11+CK4BLDGHDTrRP70OkpIVJAhMpVAIA8aE7rDJY4gkFvkTdeu6KzHDtqQCJmDbwM34WS5m+GaW9icQ24FLWO4kHSsd2CSkwSZHKRcVwfVZSpUCOy3U7a/ELSacK51R9YQ4iAHCwtFjcSfFLDjrzYRr761TINo9rTRstGoXZbAe6u04rDsZDsxOxuAPH+YXuExiFne/Q/hQ6lFzE3hccyse1Y86IkFHkKVgbrWk7BJyFVskLxlN0BTpc61XKimuUTyvFq1d20Xk8qg0s1jorU6hceeed1DinypVyVH9frlRQGM05581V7nGx5+h7KXBZcpagCQke59qG6vbsiVzKZceefSUy5/wBixh0NJhayLqPLyAMD29aXBe92ZzvIfZn58lo1KFRtMZrcBb/8/GXvCA5NiAgrKrCKIROiVI6u5USsSVLUooSoK5GR7aSCKvlslSS50r8jBKPhv8gSB67etSETqrSCummHuzDiUr0HZQFrV1iqOzMsoDjF8zU5Qq9YQr7j6lIQ2P4QSb7kSSfC9IkAOJXrmVXvoMpjcAk+UlcLS2G1JvJIJPMwdhyFprgXTK57KLaTmTrE+SpFC5UW1AJ5DUB7g86O2oBYrJrYN1VxdTyhu149Z3VXGvKESqZA+dGY6VmYvDtpAcYCIYVIS0bmRMifK1qkzmWU50kBXMUAClBhISDJvHfuf+JqaYi8oTqjngSf4j+dV7h8UAErSFJhalpAULCYAv4VTK7SURzcwynXSe87+A2Q3FGVd8yVEREACIsALACYEe1TB2R3dlswu+3b1bAx4n0/L0ri0ndCaXNgqi44JBAB96vHeri65W8RMCAd7evOqgCESTMqAm96nwUgRYry55etcuDlzHj7VKhSuLv4+VRC6VqfDWZpxWGW9iAkkKAWQkyI2jw0wYHj1oD2wvLY+j1FUNpTfS6JljEPpDWEbLDBsXXBoKv9KT3vWKuGEiGiyVDGtOauZPCfn8IxkPCTWH56lcz18zuflVxQvLiq1a5qmD6I6GW0TCQP11omVoQiWhL+e52kDS2622o21d1SvQdaXqVNmolFjnugNJ54pVzzEkAyoqIHxHc+NBaF9KpU20aLWN2ELPcyfkmmGhK1HKsjGLHOR0N/6ipLGnZBY5zDLDCrqAJk7dKvogkkmynYeVYBawOkyPwqhY06gIoxlano427yqc0SFWV+FzXLgmLKmEJaUpUkkwBy9etAe5xMCyfoU3ZSRzz5+CgSoTaoLgEanhpN+efJF8pYlQk+NJV8QQLLfwWDa264zXvuR0qlJxDZKYxLA9+Xgosry1eIxDeGajU4YE7WBJJ8gCfSnaF1g9JtDR4LT0/Ru2ylEnWrSNRPWL+lNZViCog3EWQBpEjqPvqpEJhlSQtDyXhdptptmBoaEH7S91Hykn38BVwEs95JlJPHHB7DalKSJKzYbBJO/n/euIhS0ylLivh5WG7MJVCV29th5RQTREytOn0nUFIU4sLd6VHWyBMzcj2qlgYTDS51IVBv9KBbpgA7C8fmakNQn1nQGnQbKtiHSoj9bUVjYWfiqxqaozlrRW2EoEmQTNr/ANvvrjYyVm1XtpwCiSsoe1fvE/CpIVKh4QJEzuK6wCXNbJchXs0wyiplIG/dAGnYX3IE2FCa1t/VVpY1uRrnizZB1vprrxQ/M8kWE6kpgJuPhO3rertiZRKXSNFzerNzx4+KCdjB5D9eAq6L1gIsosSFG8z4ya4ADRH6wuvCr6Z5/r1qVIkiF5qA5fjXLtFypZNdC6VzUqF+JqFydvoqxGIOLDDKwlKgVrkTYAbeJ7opbF1+op9Zvp6qj8BTxctfw13HD3N+5Peb8T/sqlB4KKhslPP1mKHQxgq3BWIf8ZxciwjjPJQbDccPPFfcUhKJ7rZRNuqlTPokVericsSdU9R/xWtUkNcLazPsB+UUdK1fGwtVpIW+VD22pF3SNPvTTf8AD8RtVYPI/MKkH1pJAaQ2kSDo0g28hV6eIbUOUJmj/jFTDvbWq1A4A6X8tUt55iLGnGhalUwEnPmTTASDlwBXEqGiTCsBoRQC4p8UgAo2E3FG2WJVPaK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81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://elsemanario.com/wp-content/uploads/2014/10/Mujeres-Agricultoras_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86314" cy="2733635"/>
          </a:xfrm>
          <a:prstGeom prst="rect">
            <a:avLst/>
          </a:prstGeom>
          <a:noFill/>
        </p:spPr>
      </p:pic>
      <p:sp>
        <p:nvSpPr>
          <p:cNvPr id="30724" name="AutoShape 4" descr="data:image/jpeg;base64,/9j/4AAQSkZJRgABAQAAAQABAAD/2wCEAAkGBxQTEhQUExQWFhUXGBwbGBgYGBocHBwfICAcIB8gHBweHSggHB8lHiAaITEiJikrLi4wHB8zODMsNygtLisBCgoKDg0OGxAQGywkICYvNCwsLC8sLCwsLCwsLCwsLCwsLCwsLCwsLCwsLCwsLCwsLCwsLCwsLCwsLCwsLCwsLP/AABEIAK8BIAMBEQACEQEDEQH/xAAcAAACAwEBAQEAAAAAAAAAAAAFBgMEBwIBCAD/xABEEAABAwIEAwYCBwYFAwQDAAABAgMRACEEBRIxBkFREyJhcYGRMqEHQmKxwdHwFCNSguHxM1NykqIVJEMWssLiNGNz/8QAGwEAAgMBAQEAAAAAAAAAAAAAAwQBAgUABgf/xAA6EQABAwIEAgoBBAIBAwUBAAABAAIRAyEEEjFBUfAFEyJhcYGRobHB0RQy4fEGI2JCUqJykrLC0jP/2gAMAwEAAhEDEQA/AK+NSnUUpAtzHM+tZkr0gYQJU6czBZS26Ffuz3FD7jPLl60TNIgoXVQ4ubvqq2cZ0zqbK1BOlG8TJ5j7qgNLtF0tp/uQ7F/SM8AUYcJbbFkwIMePmbx403TblELMrVGueTql0Zw446VklS1GSo/hyA5RV0AFarw4sqYSk7p+fp4VVXTLlzH7xB8PzqYVSV7m2CQVMrUrSlLrYV5FQAHkVQPWgWCM4ktI803OthQKVCQRBB5g0wlJWZcacDYbC4N13DpIShSFqbWpSkQlUnkVX848qBWbLusJWnQxb3sFA6Xjje6xRaipVzJUZnrO9SENybuE+CF4vDlS1FtpawUdVBIWnVHISqx5x0iuLoMBBDc1zoqPEPDjrOJcUqXNCR2azCZJTZQAEQg/VEXSnlU9YNCp/TuNwlnDYt9nZ1aS0kdmNZ7srSTpE2mSTHiasWteLqtOpUoulp/HmFsXAX0nIxQTh8aQh3ZLloV/q5A+O3XxE4FtnXHH8pjIyt2qNnbt+2/jUJtxeDAXrBKHE3McwL3PMgGQeY8jQXNgzuhtdaNkKzDEtYfDYhxtIQ++ShxSIT3hZSwbKJvNpvFW/UOy5Z/Cq3CB9bN3JP4d4eXjnVgp1IIPaurlRv4kyV9PeiUyX2CLWDKW3ktUyHhRnDtBsy6IAlcWAEQAIimi1pEQEGti3VIhoaBwH9rHVZU7gMe4y+dSTqLbjkq1pMhBmbnYHoZ8KUqNEp7CPJpEI9hM2KGQgpCIJgJ5jkZ5+fhQHCdERjLoFmOK1qkmuaIRjEQocLiUhaAqdE96N46VJG6gcApuIs4C0ltpoNoiDEXEARaw2rmi8qrm5W5VnjliRTwWK4QYXeExBQDHP+w/GrhDKIJzEggTtH3f1NTK5FcjxXaakKulSFJM+Nx7Gu1UJz4KzkuYUaz3mzoB6abpJqCrBMXEnGTQ0QFdohIVOmQFEbx1F7+NA6kF+ZXzQ2EhZzx4+uf3yvCCQCP5SI8oNMAQqZkp4rPguSpJCifiSs385rlCHpx65sZE2qFK2L6MM914YsgytKpVAvpP9R86kQFo4VrXiTstIZQsxAPUnYV2YKr3MbMlWjhgNz6ATVTUCX67gFhTiVoIUoxPIkfOs062W6DmF0CzzOo7qTRqdOUviK4YICW3nyoyTNNNaAsmrVLzddIamKshIth1IaEnTJ9T/SoVxZMfBmeqcxTSFEob+88gTyBrlMzotowiACgm0fmK5DKWsRhMQtplK21aT3FgmD3VdxfW8A1nvD434LUzUjmv3+ouFpNaSyFBisKlxCkLAUlYKVA7EGxFVLQRCs1xaZC+cuJeD/2PHdgoqWyQVoKR3lJvCLX1bJn1FAJy2OqfE1BmAtv3J/Z4qaaYbKwGpTCW9JBSEykW5AERQQ68IvUWnZKXE+YpKdQX2knfr6cvKqBvaumcwDJhZziVA65NyR+P9KfaLLFqGXEqPDNGyuY2/H8qHUcP2pnC0XE5xaNFq/B3G6m0NN4iVNHTpeM6m4URpX1R8QB8T5UoTk7J554LQdQGIGdv7vYnv4O+U44fIhiVnUIZQqdc/FGoQDt8Ogk1elRznuST6xo23+FSb4oeceThsqZaDad1uJJCupsRA8dzWo2m1ghIOcXGXXKe8AjFW7ZTE89CF/Ilf4VUwqq5jMIhxMOhJHImLHwPI0NzQ6ys1xaZCyDjfh53CK1q77JPdcHLoFjkfHY/KlHU8uq1KGJD7bpCxWONSGojqijYxJJqC1QyoSiza9VjsRQohHmUv8Q5clq+q6vhSLk03SJKzMS0NMq7xrhGG0YEtI0LUx+9A5lJACvM3nyFMOblKRBlLmsyaqrIrkjhLiEpEknaedh85rpi6ljS9waN0yDKX0JjtGkJmSgFW/VQKIVSxxLQtin0JiHnYeaH4/DrIILu+8I/Eqqn6zgE+P8AHLdup6D+UIVkqTu4r/aPzqv6s8FI/wAdp71D6D8rz/04Ds77o/8AtU/rOLfdQf8AGx/01fVv8qZrIFtqgOIUlSb2PPlB3I67Vb9WI0S7P8erl8OcMs67x4fytG4Iw/YN6QIKjJP1j59fwqrKjnGStSrg6NFgYwae54lbQ25KQeoBpteMc3K4hfia5Qvl/O89StUN6oH6tSrKW62auJAsEvPjvHmTTIEBZlR5c6UayfhR11IcW4zhmlfCt9ejV/oSAVK23gDxpWtjadI5buPACY8Vanh6lS7QVcwHBWIxKlDBuM4kIPe0OaFJ6akuBJg3uJqzcU0wHAglWr4Z9H90HwIPwiuE+ijHFUvpCUj/AC1JWT6SKYlLNe06mEwtcNYZpOjQ4FDmoXnxtUJxrRsueK8e+2htzV2jKRpUDB5bnx8aq8SFLYadEByji1/tEYjWtxDaoWhSirSDtJ5yJE9aC5sbphpFRpbEeC3XKM+axCdSNQEAyRa/iKOysHEhZ1Si5iJNuBQkbUQGUIiFnec4ZlWIxuJxH1D2TYBvAQ2TpO4WVHcfDFK1GgPLitHDve5gpN0mT/KSsoyk5jiVrskNp7qYlIj4UmTJ5kyZN6q0ElMVXBgCE8R8MuYdKu0KASZ0p2A8JJri6HQoYMzDCTGMCXXUo2Buo9ANz+A8SKK+qGMLikhh3Vawpt1KLZo2htsqTsBAH3D9eNJUS574K9FjWtwmHyR3BTcFsBwYkKNk4NZk7A9o2R4W1K9zRsacrWkcQsTo50Ve1pv6H4TPw3xEotJwLzykYZxcJcjYSJQeYQSR5c7E0ShVNI30+E3iKTMTL2fvH/kPz8ra8myhrDICGkgDmeZ8SaeJlYKvpcqFyxX6Xs+fVi+yStTbLJSUkWJXElQ5mJjpbzk7QGtmdVcWCY8v4mU4w1rMhbSSrUDBsJkRGxn08hV2sa4SrBdrZwqv8XCsKkx/gAEXjcJn4oHXvDeoOHpnb4Vsztj7rkcN5a6LMaZ2KFOJ+WqOR5cqC7CtUiq8bodmv0djSThH+8NkPbf70i3qnpel3YU7IzcU6LhZ4/kjrOIjGAoWNgoj/jeFDxBotMU2alUGHr4ntNbI8QmDNHcDjGkMqdSl0f4a4VCD0UYsk7Hlz5A1NSrTO6I3onEQXDLbbMCVnb7CkLUlYhQJBggi3QixHjQ5lK1aT6bsrxB/KIcLicS2PEH5z+FUq/sKPgBOJZ4pzxqqyyvoTAhOINqqFYqms1KESvAqpXAq9lzRKgTGkHmoDbwJ8q5Tn2+imvD5qhCO0VMJ30if7UxTMmyzsZFJhc42WgcEcVMYxkBtRC0WUhUAxyI6inF42vDnlzdCmF51Q+rPkaq5xGyCADuvl45dpKlurSpZnVpA0jygAetGeZcSiAGLqLh9hpzEAvWYbBccjcpT9X+ZRSnrBMUviHVBTPV/u2/PkqZmhwzaSrefZ4rFOFxYhAshAPLkPARFqBgsC3DtvcnU96NWxBf2W2aNAvMsfOBcQ+0rS4kC0mF8ylQH1Tb2ncU4+iHtg+Xd3hL5uC+g8kztGKwzWIaJCVja0pOxB5SDI9KTw1ckmlU/c3Xv7wgV25e0NFbebbdstIPjsR5GmXgkdnVVpV8rkpZ9kQYbI+No2M7pB6nmPGlcPihUOR1nBazXZlkSteGxMJsfhUIstPiNjqG/jRyFcWNlv/CyQrDNECElNhVqYkJasYcUZx+JDLLjkSG0KVA56QT+FHCX1KxXirMMO4yttaj2rjinpCo0FUTHUGI8qQpOc8ZncStXq+q7M6gH2TN9HfCmJbaW4XNAeSkp1glfO6haJB5maMKTjpZBqYinYHtQoOKvoyxDo1tYlLi+aXAUA+SgVR5H3rhhyLyrfrgRBbA7kkL4WxWBTqeZIUr4lbpA5JChbx/tSuIY95iDA5lanRbsMA6pUeM3DgEmZ3iipV7J+qPxPiaZw9INHes7H4l9V8nTZFeDEThsxue7hpHT40qM/wCwCh4o9un4oOGkUn+I/wDsu8r0rQ2hf+YoFPgQ2R7mfaruboiU3xK2T6Ns9W5hexentWUogkyVIV8BPjFvSjYd0jLw+EPG0wYqt318Rr66pkx2O0BRB2/AifxHpTCSAWE8b4xTuMeUuSsKUEpIgJgxEem/OuqOGgUkcFYwj0YZnr8Mwn+JY/iHUb/gKZpuORSNF2zjD1Fx9gbpB/itdP6JijBx4/KmVcw+bAaSCkSSd2/4kqHLoo+3QRXZrf3+V0o/g8/KUBQOoQdik7auih/ADsd+pFQQDrz88VKm4tzBosJU8guMpMKj42wQCFJ2ItAI5g3mgVKYLb+qtTeabg8RbjdDuH8jawjyXnnErC4DYQDcnZRBAAEX3sSBWe2n1bu14L0xxbsWxzaDY4+HD19QmfivhBjMEGWk4d4A6HAkBU9F6TCkkkePSrGQeCw6rJaGl2aPbwn4WIPYF/AYvS8iHGzt9VQ5KSbakkc/SxBFc4BzSEtReaFVr40TizlRUNSsQgjSCdCQPbef6Ug5jRZeib0niC2x9vzKV8+SE/4OIWuNxpSAP5gLmj06bf8AqakcR0lij+2p7D8JaXjHJ+NVHFJnBZ56QxW9Qrj9tc/jVU9Uzgo/X4n/ALypcPj1pMhRPKDce1Q6kwiIV6XSOJpvz5yfG49E48JZwS4UKFliCk3Bt49RIpZ9LJcL0GE6QbjCabxB5lcJcXgsYlTZOkmUHw+sk+P32o1N4e3vWPjcGcLVj/pOn48lvWQ49bjaSTBI58/Q3B8DXAlZ7wAV83410qPMz4c+nnRlBKgbfKWHuRcW2n0AWfv01U6hAc3NUHcD9BE+H8lU8pFhpFzPhU5+CYFE7oHnAWHCFiCPn0NWzShvYWm60n6Es7I7fCKNj+9RvvEKHlZJ9TStTDjrhV7o590riapazJxWlYnHobCCpYTqWEDzVyohIAQKWDxVX9jCYGby4qpnmaFzApebQhyFgLSqYN9KhIIi8ek1g4oZMQKkkb/RHgt/oIsq9moSLET/AGDNlk/FWCLbiTcgAFB3lBuLxeLiecGtmjVFamHhEqs6t5bwWxZFnTTOUMYgGQG0p/nnSR6Kn2pimOzZBoYV+KxPVDe/lqj+dPDsFEGyoA9aMzWUgs9yvL0YnFhAbbU2ta1PJW2DKUwJk8idI9TWVgSXN171t49nVNE65Rz5LVq01iLg1K5eFMgg3B3B2rlyzT6RforaxKFPYQdm+kE9mPgc8APqK6RA6i8isQrTOqy3gdCg1mSdv+1c1pIv3QsRe4IUbjwNI4v99M96ewxaKb51tHrdC8MFCCkwQQZ22INGm6kt7MLTeDlQlb2ykJS0pOxgKQRI8IUJ86LQp9rN3farVrSw0++fZFH827VKiNuySfXn6yTTBS4bCVP+kRlxxZu6+rtL8kqJKfEmNJnxpRzu0jMEtSwwT+zI+ypU/ByKDzv1/tNP0z2EuAvWcTG5gCPrNjZSh06HfxJuIq2ZdC8OMIaT3v8Ax/xj/LTaNPUAR6cpriVyJqxJLRAOqEE7oXcl09AeYMjqTvtcmApCI5jiR/07FaiIKghIgj4ENJsk7d4G3nBEXhxlpXHRH+BkKxGWNBUJUklDaoNoMjVP1STEdAD4UF9PO22vP4TWDxRoVA43adRx29RsmzIm3UkKeUo3IS3BKlKBI22AtNrdetAa1xueedgmOkMZQHYogTxGkfnjKv8AFPCDOYshD6ezWmS2tHxoJ8diDzSZHqAa4tGyyM7jqVmufcCLw7ywtxK2OwkKCdB1CEpCoMFU3nzpaoIT+HeXnTuSfheHXjZCu6Qe7A3v71XO2LovUuBtoo8Vkamv8SJ6AV2dW6q0lL2PwwmwozHJStTAKplOwoiAQjOXPaC2s/q/9DVaglpTGCqFmIY4cU9IwIecbSSANaVEnkAe9/xkUhSMOXrOlWB2FJI0II9VrWFI3TsNqaBXjT3r5kxbxQTG1HVXWUOWo7R1OowLk+Qqr9FamJeJTYjM0NQG1BUcqXAO60MzIsUv53i0vKKr6ien6NGbKVqkORL6N8SWsxYIMSFJPlv+FWeezKzMU0ZO1stQ4tcSphX2XgflH50GqZaFtdA1qoxFENuC1zT4A5vwhfBGMLuWYxtSrSuP9mr70/Ok8QxjmBztW6J/GVsmLouYNSR6H+VW4zZ/7bCvb9sC2ST8KtIU2B0SQFW/M0v0PVs6kdjb7S2LdLo4fc39bKnwcpzFZbi8K2ZWy4l9CJ+JBBCgOW9/M+Na5BggKMDi/wBNiRVixEH887LRmsS5+w4SSLNoJJncjuA+cpHvVnOLKBcNYt9JevSa7HuY0WzHTgLn7UnCuYNMtrxWKdQ0HFFDIWoA9mgxabkqVqV/toeEoCkyAo6QcC8NG2vidfTRFGuO8vUdIxTYP2tSR7kARTUJCCUZwuNbdTqacQ4nqhQUPcGuUKcGuXLsVC5LefcPsSpwYdsl4lL6gkJUpCgQrURc3j50rimiGujRwTWGM5mk7W8bJUXw3liEpdSymCAUFS1LbPoVFPuKbFFqGKj9ElB1bT7rjZjvygDbTAEEcwQJ9TXCyvEySrWAzMOKcATp1Ad2djaw8JAPqauuVbG8UOfs7QDaUMkaCtIJ0pT3QACLCADMUk4dsg6php7AI03QbDMpeZUltQK+8pKoEOJkyB9odN+nOnaTjkSxEGxQhx7urmQTIglA3Wg7R6/PYEVbZVXLz5KQJPwj6yf4COnpG/LeuJuuRRJsubgkXISvkJMpuDpQr0nYGiTquC8z14qaw+GTuvvquTGolZ3NwJFjsU23rn6Bqhw2WhcFZg203+zEpgaSmTvsSd5kplUTbblRI2CsW2WiZK8gkkfGBpk7gCDH3bdL7UvUBQnN3QrNeKENYtLaypLZb1FRskaCSY6k2FJuqQ6DotHD4M1KBe2CZiN72SHxzxg3iQwTrbbKiVEJ1E6dQSBG/Oek84oHWdYdE07CHCEtceHuJQ7h7OP3bwVbSuUKHjyBobtlYAkpbzLFlRJmuFkQtlA3RMmjtKSqNlVUtfGqLC08gTsPOjtEiUi60rnDNrecQ20kqUbJSP62Hmak3QmvDCCVs3D3CjutJxKTACYCVWJB5qHQxag08PlMlaPSXTb67OqpCBaSddvT0PknBnOm+2LAae1JIHcbKk3AMyLJEEXMD1q3VrLbXzDRYnxHkJSkuSkpkW2N9oHMfl0qWulOVGbobkOUF1zQk6e4ok9BYffFdUdAUUWS6FcwHDig6RJIEySIG1CdUkI9OgWulCFZeSTvvyE1cOAQ30nEopwlhSnGskzYk1V7uzZI49uWl2lo3F6NKHz9TSVJUNrXHz+/nWbg8aK9Pq3/ALwStemW4EUn0m6OM9wcMp9fYjZKeHfGHwCQidTiXH+VgAW0z4Ez70dp6wuadjHsrNxJGKGaMoY7zJv9BN+KyQv5BoSCXgA6jrrQZgX30SPI0hSqGljCDYfR/n3QXtdUcZkEjfjtrpeAkTgX9oOJAwphb0IUqJCUakrWozaIAHjMVvOt8IeHyzLhIC2vPD+zoCUNqLbSNkySUoRBJ66REc5kik8VTquqMDf2gH17/DZTQexznPce0439due5Y5lmDezR5WLeJS2T3UCYSkbIHRI25Tc86aqVSOy3+lSlSFTtv0+UyZg8yhLjbaEJhsJIAEb3mNz5/OBQy4pxlEBZjiO0w7vaMrW2f4kKUkj1ESKYZUlZ1ejkNtE+cIfTHiWiEYtP7S3/ABiEuj7kr8jB8aIl1tmQZ6xjGu0w7oWnnyUk9FJN0nzrlytuPkKSlUE3MjoPD1FQpWccU5O3g3QQFIwzgcKSjZCjo7kbaZClAfaIFgACNdsrNukVKAEpTq1aUpE7TAj8qhFFgqTR0Ptqie8NQ6iRI8a4arlpowrKEIQ43AS3cFNgVd4idtdpMUi/UkpxgJENSLxAcOXYT3Bp7jh1J/eAm+od0RIJm8eYpqjOSyDWBD4KU83Mif8AyhXegABaeSwOUmCRyn2vPogO0VQGQL2gDdP8P6/vVt1AUzmKTplWxJJkAHSLGFJtfvDbc86kOUko7kWVvqKsWtB1L+CbEdI8RyotNzZl0rm8SimIQ8yO0U1cTpiY3kASYgK+80TNT1KtmCe+CkOpaW45ALi9QuCB3UiJ2J+ZmodDrKhSzxhlmvEtqdcSEmIUZgo1E6YB+Id+Y+x1rLr0CX3W30fijTpltMEnh38fDT3U2e51hHiG2WnFaWilIQkQdNwAJkRBuetDqBhcA1VGExNOmalXcybybpLxWZqT3CkpEbECfkTVC2VUOjZU3hPkedU0R7kKg8NKSaKDJSr25WklDdK3AkfCnYXiZO9+p5/lTea0c+Kx3vko9lCFNEJaCfFcEz7xtQn1GjW6Tr1qeWCJWlZLinW0ghw7bDb2/OlRWcNFgHFPpu/12HDZNmXPhyNR0q5KTb3im2VM3cUehihUd2uy7iPsLKvpNw7jGLcbUXNE6mdRlJQq/dvaD3Y8OVqsBC9Y50gFLeUY7SuZiRBO1j/UCq1G5mwpo1MjwUew2YPaXnI1WKLquJBBIB3ge1LaELQza2slxjFqSoyI5RRSJCXD4Ku8NOk4oKnYE/dUhskBHw+CZjH5X6C/jB080xZpjnFYZ1tOkpWQ0md9SykqA9L/AD5Vn4hlE4nrL5hc8DE/0nMbW62sRTALdCZvm003/hQIf7WGGxDYCGyeqUQd+iljV/eh4fDk1OseeJ9fwE1RoUxNRx7Lbz4fha3lDZOHSlCQTIibRBjV5i/ypfF4prsVe0CPHgFh08R11Q13GxmB3bDz3StwRgU4PMsawEylami1a/ZqKlW6gWSf9INbGHqdaxrj5+PMIT2klzu6fPmYTvxvi0owriSsIU4hSQTvBEGPG8etNVHQELB0TUqaaLFMyybEtMJSgFDbbQIVMajAlIjmT1gUpTIJJKcqS1oazZU8bg8Q1hkLcEdoqN5NuUiptmVsx6u+qCYkLRpKwe9NpkiP4hynxoqVJI1lStcOLf1LwyZIupBt7E1Zr9iqVKA1C5wucP4NaVNKWw+gwfLoobEeBkUXMlshm61vgz6S/wBtUlL6UodSkiU/CrnsfhNupHltXLk659lgx2DW0D3x3mz0UNvQ3SfAmpXNMFYiFEEhQgixB5HmDVkdckkKCtiCCPMc6kLkQwjSYS4+9iiogfXSpCVFMLISCpSQCTuBypGq0NJYnqZdZ3FU8BngYUWlgq3JIgg6rAjUoJuNPTaDsCD0mywJWu/tlLOMBWApOlMKIRf4uoA2gGRfrHQURANwqeMdAjTImSR0VNxJFwIn1qV0wFLkuDL7oGkFA3BIQIHMyeW5ifWu8VAGYwnHiTDpQTp7CI7gbiE3BIgEzEiSQBECZMVZtSd0UgxoruGwjL5ILbIQEJkkqSrvIHeQpUQAoEbAjc3M1zqp4rsjk1ZLniGXUNFAU24Q3rQRpKrAQLAiSEyf6m5fMX/hcaZIlE+LcgL7RQiywZaBNwoD4QdiCLEcrHkKiqOsZ3jf8o+BxRoVQ7bfwWQ4TDOlRbS0srJiACVeM9PGsjI7QBetfVpNZNQiF3m+RrZVpcbUkkA7yL9Dtv0qzjksVhQ2sSaZkIS6sJEG0cqj9xspLhSF101l7jxEp0o+1+XPy96IC2nrqsHH9KtPYCv/ALEhqSdxFzdVzYAcpPIUM1S6yyWitiBLQSBwFhwkpjyfgvGvALS0lpO47ZRSo/yAEj1il3Ylmgv4J0dFuI/2OA553Tezw/ikpPaIbcI/ylwr2WEj51QYhu4KQqdAuJ7Dx5z9AoZlmcIS8Wkr0uJN2XQW3PSbK9CabpzGZtws2v0ficOZe3TcIp9IODGMy5ciXmUFxpX1pRJcB8FIAPmU8xTbHSvYOblsOeH4WA9sCLURBlMmCxClhJQSTA1JSrTKgNyehEfOlnANK02kvYHDwPiPyLoNi9UmQoeZ1fPnRAlnSruQvaAtXPYVRxutXo9p/T1TMEiAfL+VAMatS7GN5PQkRI8YsPOuexpbdZOAwz21YNo17v5TflSP2YDtEKgjulHfjz0EkffVGsc8dkG/dr4cfJa3SjxUwRo0NbSO4a6/eui0nhXP2Vp7LtUhaY7qpSrafhXBH9qwelaD2va7LHEwsfA4au2lL22nuMemiJYzKA8+xiUEAtkBShB1oGruzyhWlQPQqHOm8C51FwpVbTB+CP5R6hLGFu/DxH9+BSjxBm/7TiyhGkwoNNhXe1aiBq6b6j5UzjCa1VtMTE6ha2BojD4cveIgSfSY+AqGYZsFfu3phtRToTupQMR72ow0g7JfIB2m7oTx1mjRbZabcQdAKjpNtR5DyAHzq7BYIL7STv8ASqP4lkYVCwlKnV8yNvKpHBWAtm2RPhfO2mmiQjvkXM29KsHBqGaZfebJc+kBhtTjbrX1mypY8RufaitKVqsIulPJcWpt1KwYgi/rRUkNV9N8G5jqSkzYiuClwQHjvhRH7R2yVaA8ZIi2rn77+ZNXaJV2usl57h1KEalLJgbCiZVOZBcz4hbbSlAQELQkDVF48/xrNqNcX3Wgx7Gs1ShmGPDqlKAAVpH8wgX8x86cYMrQFn1H5nkqo1jkhIkX7ukxtpm1/EzUFUzWUeGQpxcqBVcqImI8STsNq4mFRzoElHv2NKwmHNMbBACY8lqMn0T1vQi4qn6h4Fh5zHyucJkb+IUQ2uEAXcdXbyAA1K9BFdmhVfjhT/e73VfCZwhtaEPJ/wANUGAlaDe8oWmYPgb0VpEXCcZXzQU94LMMO+tKWkIUI7oSvRoIumEqG1zYFRk7RtNNrQ4XTGYkLQcrzgvam8QnS5E7He8GYiYA29t4YLYEhLuZF2qlnuNbwyO0SAgqcSlZMfET3iYuq0+NLVpaJ4o2HpOrPym9lwzjWXicNiCFLcSVlsX0ptAkfW2PWlatRjWHrPGOd0bqKgIqUhYGJ4nfyWdZ1kacM8ouIWTqPZN84EmZHQXnf50vTfI7HmsTpDFYmpV6smANxoe8KLB4bFYrSohSW1EhtpBCFuwYMG5QgfWcUY6CTQ6lenTkTfjqB+T3DzTOC6GaRnd4meHHz23K0vKMibw5bce0KWlM2ns2kj/KTNje7h7xnxgZxqMv1kzsLX/9R+Gj+VtEOcBToCG6RxP2SmDCPEhRMiTzIsOu0C0/I86vSxjSB2G29/G90Cph4MBxvzZTsYmySAVA7mRboY58pj507TFGsS8dk7DYnx2QKjX04ab96A8fcHox7RU3pGIQDoUdj1Qojx9jfrUtDqTswGtyOPeO/wCVIeCC139fwhuX4uMStCj+7WFJI3iUhQ8pSXB6CnGGCCruEs7xz8x6r57fYKFFJ3SSk+YMH7qZSJEGFoXDeWIGAQp0oQFdo73rOOE91CW7zBAmY03FzXV3MFDL/wBWo59k/wBF0Kr6ufKckwTFoj6N7XSzi8sXBUkHSfhM79fY0oKrRqtOt0Y8kmnpsqTDJmFSAOnM1LniJCHSoOByPsAmXL8JKEpbaAJV8USuBueokwLdDVmNDngvMNGpOnP2qPcGuIYOeJ9x4FNGVtKslw6Am23e9ZgD1I8qKekCOzRbPfp77/PeVEF0Rf48v4DhxA0R5/KcC8iFpC3AIC5OoeRER5ffSlSqT2qrvIcyfO6LTo12vDtI9fL+LdyFZXnuKy1fZKhxo3Tq5jwPUcx+dZbhTrVBUk2sfBbD8FRxzcxMO0n8hWuGcIP+pIKDLGheJbEbT3NJPVJKk/y1pYaiOvLuAseI591k9JVHU8OaTv3TB+Z87HzQDFZq3+3O4gJ1EPK0pHWTBvYdZNFqAh5S9O9INOosg/F+P7VQWrDIbURdSXW1T5hJt61dqFUbAiEuqxBUnTyG1TF0IVCRCnax5ShQ9K7LdT1kNQzEYtTihN0pEAUZrYSNWqXlV1qAiOVWKGFvP0YZgHGUEHw9RUBXOideKcH2+CdT9dA1oPMFN7eYketXGqq0wVnWExatOlwe9GCIRwU2V5EHXdSgOzTB5b8hznrFDqOhLYiqWthup503WW8XZCpjFupBToKlKQU2ABNkkW0xtHhahCoHLmuIaM9j387qgxg2kwXVW5SSB7AaiPVHrXSpaS6dvn8e6Y8Pl7ISUAhI6gkqnqQogfM29qEZ1mUrUqFrrdr6jyjnVd4TIuzUFg9oYnVKiQneQAkH1Ex41VzzEBWDm1Ia+QSb6WHfM3RzDPthZBCVKVGkkCDfqZVPS1C7ZvYDfu53RCyi4OFNti4QdSGjUx3+XkgPHORyFYhtKvtSDt1+FIEH8KJSdByucD4Jqq4F3ZADTpGlvXnZKDbi2VwoKQodZBH4imQVLKkLS+FeNT3U4gdqkQAo/Gn1/OabpuDhGiayh1wtNxJYxzS0yIdRB2soXSsDaQfeNqHVonLlKEwvovDhsl3hfhtLDmt50nFKJ1GdhIBgbm31rRI2rJr4R1SnG8ifVaFbpJukAMA99v6VHjbHIexK0yFKQ04pIiyNk+qiVgTym281UNDGuazQmT4ryhxNTEOAb+2QB6/xdNJwqcGhtKUpLy9LcxAAFyAOSEibT5yZJ89Wc7MZN/hezoN64RMMaJ+h5nmAp8w0HSkmw0qXPMJ5ep386Dmgypo5hJHeB4nf0VZ/FhKglZ2Sp1ydukH1P/CrDTnVEbSzNLm8Q1vPOq7OYKbBWbAJn1XKlDyACR6miZ3DRR1Dahyjcx6QAfMyjGCe0nugd9Qnz5/l7eArYw2L60BtQ6aePA906LKq4fLJZ5/n8+vjm2DdOtPVRIudyFHT8oT5GnJ7QTDG9h3ikfJ8lTiM3dQuAyhbjy9UxpmUggbgqUgEdCabzANlIMp562SJunjNcSzrQNXahJKlrCSNSjYBIN4SkAD1ik31GuK9WxtTIbZdABwA/JQXi58IAQRpO8chPL3n3oVYdvINvlMUopUi9xQ7hfK2llTzxhsHu9Vn7APIfxeg8GW9hu08ToPyVjE1MQ8ikLcduCYsTm+kFLLaUDrzPn19aUqV2TJ7R4n6C0qPRQAl9/ZAnMcrV3iT+vuobq7nBPNw7GaBWsPmREXtypR7SdUXI1HQ4MUyWlfELoJ5K/I7UsAaTp2Sxb1NTrG6br9gsQUZY+Z0LbKhq+slCiNYPS4B9DW7hHPcLbWPGDcH5CzemKYOIbV2iTwt/CVsNliU4YvEm2m4iAVXIPMDTsfDxps0w4Qs2nUlwOgdeT3IDmykEgpb0jqPreM7GhNkWKrUZmGZosg7rgFFCTd2VCtZNtqIAlnvJsvzDmmepECrISl/YyUyL1QvAN0xTw7qjJamv6Ls+LGJ7JRhLht4KH5j7quhDgV9EZdiA4kzcEX8jvUqhssZzdL7eKcw06tCylMkCRuCSYHwwavmRXPDW5joosw45ThmUNMQp0XWoEkT0SUke4naLUu8Z3X04JAlz3lwt66eRSNiMyexLxWslTijYgfD5JAg/cOcm9WDQEV0ASUfynhdwtKdUUIkwZSFuyCDdRskxJETMGqkgFJ1MQJLBqPISLx6THgRqqmPyfVJQ64tQ5kiDaREDaLewowogWAv+dFwx1RzpqRf+lSy7NXGFaZKkzPRST/Eg8lD585oFSmDca82KbYGOuRz9eSbBmBeSCytJULiIQFdVC3dUOY2vO2yvViZcI4jmys5+XsHtDY6OHdO3wUayQuOtlC3GzyMrKyZ66SZ9q7IyRYIVTE1wTGW+ttTxsNfBKWe5dhmMPim8Q4tT6FJGEAkq0EAwQr/AMYOrpBmLmKcpmRKYp1C9kkX3StkKFFR0nYdaKwGbJuhM2WgcNPOylDM6iqNP4Hw5z0pttZrWEvNh7JzJLVpuZrSyhStNwgdq4EGVcgJgSJNhP4xgVOkKVQl4PlzxWVicFi8Y5uHpaa3MCf61WecOZMt7F9uNSW0KStZWZUoBUjYQEpICo3nQZ7tuoYnD5Hips0kDiefwnj0RUwTmAkEm1trfekp4bxHbP65JSnuonoLk+tvnXmatRz3Fx1N1uml1FAM31PwPS6rIX2j5vIPeP8AoRy9VW9qhukoxaKdHv0Hi78BBnMSXnXR/mOJb/lBiP8AcVH1pgCAJ8U22mKTGngCfP8AqFazfEqKlpJJSVpA/m3+Q+dUYNELD0wA1wF4PsiaM0IxgRsEpk+ZI/CrUyWgOHFJnDg4Yu4lJz4WhCSUG0lRF7kzPI869IQDcLOoGJBS6jPG2cdiwsQnEdlDg2SAkG/2TIJPIpFFqNc6nZCwtWnQxRL/ACKbshy9DhU6FApbIg7hS+QHWB3reHWs2o1zWF2kflb9TEiQxt59h/OnqlviFQOLGtIWCZSk7GBAJHMTNja1dhnZWlxRa1MVGspFXSi+pRk+Ow8qXq4h1Qp+nRawQFWxDljQ2hH0Qt9R8qZaEBy5Zd8KkhQ0orgcUUkEGgPZNlcgEXR93M2AA24CEYnUgrFxqUIIWOU7g+J86mhTqt7bDcfCxsW4NcGPuDZKy82LaUsEkDUe2iCkrUAkJH+hvWPO9ehENBd5ry4fUr1WUDbL2ff8ph4/wDDb4bbKlfuwtYUR3dXwiwHIE3v3hSVaz7Fek6Np9dR7bR2dItPebrOMYzuUo0jlP96Mwt4ysrEYese1kyhUsJl7rp7iCfHl70R1VrNSlMPgMRiD/rb57IoOGyn4lAnoNqAcV3LYb0AWjtOkq3hWAEx70N7ySnMPh2spwhOZMltxLiLXBHgoXFM0HyIKxOlMNkf1jdDr4r6H4HzhL2GaeRstMKHQixHoZo6ynXSNxv38c/A3KR/wSKuBIVx+26QHeG3FPuNtd9Ld3FgGEbSPtFJMWoRMJKpXpsGY6fXHwThlWUNYdKVD4TIWo7xAmDzkGRG0eFKkOqZmHUXCoSbVNdwAW8d5MTG0zccVdwy1LdLRslfdNtlgDSfu9J60Rjs7ZSmJpvp1BUhwzGxdEzNja1jHqgWbKQhcRCTsE2sRz8lT70xSIi+g17+CpkJOZosYdf4HhceSX85Y0mQCkzIBv4RPgRU1Bzv/ACncM8mB5fYVXK8WW3AlJ7pUFJB5foEjxBIoD2gjMmwMwylG8Fiihwws6NW5J8xYcog1DWgjRUxLXiWOJ9VLxVlXash8LlSAoH47+Eq6eHWixlOyXpVcr8h38EkYcqChonVNtMzPQRXTF1oNJBsvoj6MeGl4dgPYgRiHAJSRBQncAg7LIurpYRYzkY3FGq7q2m2/eeb+6ezuygFMWe4Qut9mCB3wpR6gXt8qxqroEDjf0+k1g6opVM5G0DzQbNm0sNrCYGuJ9hq+SUfOlr/tWhhS6vUBdtyPkqhliSAsD6rYH8yzP5j0rn6SmsQQS2dz7ALrAqCW8Q6OUNJPlc//ABogHZ8VWuC59Ome9x+B9pd4VV+8TP1QpV+oST99M1tE/jh2DHcPdTO4rUWvtOgfNI/E1RrYVW08od3N/K6xb8Y5w+H5VIH+sIdJk4YBDGA6pQUolKNBBbUdUHTaCLH5V6AST2dFhUi0NuLpF4kT/wBwR1CY9RTdMwy6zsW3NXgJpyNpxs4Y6S2wgqUdQguEggwDc/6vHypDEsblLnXc7fh3LZw7XOy08OOyNe/vK6zMhzFoXA+HlsN7frrSOaKRaFu06AaQTqp3VcybffS4CaCpvGd7UVvcuKF4l0A3NMsaSl6lRjdSqvbdBRhTSpxI2CsodtcxUimJQqmMAHPPmrj+Ytu4VxsSVIUhxJGw0mCfHuk/nTFKm+e7nm6xcZXNQTw55ifJfsoYOIxrjzw/cNq7VSQPjgAJbHIFWpKZorqgpsAck6NCtWxOaludeG/ruimZOa1OOrIK3CVG9gTy9BYDkAKQkuMle4p02UaeRggAKLJOHv2t06ilDTaSpS12TA5nw28/KpNTIEhi8gIqVGl14Dd3Hw4fPycbzXB4cFDbQxKzbWsFLY5DQjc7fEY8KD2j3IpoYmuQXO6sDYXd5nQeF0KGOwTgWVNrbOopCkOFSQbwdChJHPc1JbUGhlUca8ZmvBgxBEE+Yt7BLWMSpBuJTuFj4SOoP6NMMId48Eq6uFUxaNQM+Hz/AK0SmYKBi2Cowgpr+hfPSh17CLPdX30eCh8XuIP8pp6V5bLEhE8XjE/tb61W0rO/ONo84B8qu10aoGKrClStqbBXcmQG3gSISZVF77kn1AVfnNUqtjtLCoPLrOM6+wm3laBxvZQY5sjW3CZQo942jTPvIMR4ClnWc13kR+U/hIfRDCJLTcbZQRsd3ugeA7kNxbwQ2kpnVeVc1FPQcu6QPSpFnub588VNbDlzC3LpaQ8uA2/adNJ7vBC+JnkqCXh3tQJkdT8fsq8dFCiMjNddSY57I4GfI6jyd7OQF3Ne0ELHnc36+nMDqTTL35v3IjaGQyELxohYKeXtb+9BIgkJxlxMSiOnUQUdfHbfkJ8PSg5i0dpGyMeBlPkZPwDZMuVZS46gpMgH7LpPoIjbrVetHJS1SiGGSf8AxM//ABUv0a8NOOZip1aQE4VZJJuCu+gTzj458E9aU6QxGSllbq72G5T+EAc3PsttD0bXnn+PqZPpWAakC2/x/J+k3knXn+lCskgfregkkgIggEpQzrEB14IB7sx6C6j63+VczTMt7CU+qpFx1+9lGMTow63TutaleibD/kanLLg1SaeeuKfAAeuvsFJjE9llrKT8S++rzUCr5SB6UyYLoCHTPW497thYeVvpL/Dxjtj0YXH/ABFWrbeKfxV8o/5D7UOEVLuGT9tJ/wCf5VYiA486K9WAyoe4/C6xjk4p0+Q+VcB/rCpSEUQgmLz7RiyzEJlMKJ3BHTzMe9bfV9gPavKsrxU6tw81Q44eU2/h3Ud06AJgboMgg+RHtTTHZ2QUtiQWPzcVZy9L2IIeeUo6ttRNZWKrNByDZer6OYerDzbgEVWyApOnkP1NIh1rrTGklclBVMcuZ2H4CjUqLn2AVXVGsF1VDWsKUCShG6+RPQHnTraDWfuICya/SlMGAZ579fDVL776Ek3E38TTQZwCyn4xxJ2+fz6tVE4zoPf9R86v1Z3QevJvPPPAgqNx0q5k/r5VZrWtQ3vLjzz995V/hw99YUTpKFAxfcbVFSsWCyNgsI/EuLB58/wfJamcpjA4ZxlI7MIHaBIlRWNRUtw+FgJ21EVnZs1QkrVwQp4au/Dk3m08DER3nfwCAZiYFhJq7luU7qLF5gjSpDWpLISCszd1Q5q6DUe6nYb73AwNyqspuaesqwXXjg0HYeWp38EJacIVyB+JXhA29BarIs+6BYl6EgfxLJ/+I+eqmWBefxVWLDdx/HzK7RmenWg3bJIKfC1x0IrjSzQ7dKV6jczhwJ9LL9iWlBHaSFINgR5zBHLn7VLXCcuhVDXL5cVWytxbOIYdbsorgTbe2/Qyaaa4Qe5Y9duVwfsVpWoYpbyggBllUhc7r270i5CQbjkACTtUi5CxMU9/adqCLCNh3bb3EeYCvKXJZVcCQCLCLp367kW8ulMVTLJ7uH2segIqgyNReDx4/MqpxFmyG3bmykJm+4KYUfEiT6ikqgLm9nVafRjWjEHrBYi3cYEH2cJ28UnnMB3k6pH2fhCuR9RY/qLVO0Q8arTZiHsJta8jYnY+w8/FD14y5Qdie6DslXS/I7HzH8Iq2okITGZHAgROx+/g9yCviD0/X4bVcGVdzYVlCdbSj+pCST8qo8wQjULAg8fornLHSQUCZtEfrzqtSBdGpM6wZRa/ymnhEOLdQ0grJWYAkAeJNjYb0vWqNY0uOy79Ex8ZyYMz4D8rY8O02w32aLC5UrmY+JRPU7D0G1eVr4g1nyeRzzdaeHw+Roa0aaePNyryQQEzYkyR6WHkEgD0rnzaef6CkkEmPD+fMqLFYrSwVcztVCewBxV6dLNWhI4JK1RvpIHmYH50QWavRmAwTx+Lr9xWNDaGeiUg+d1H/wByfaiULuzKvR5zvdV7z+B8FXOLMQDhm42Mx6BIrqI7aVwDCKzp5uUF4dPdf/8A5x7/ANqNX28U3ijdniq+Wf8A5GH8NPyJq7/2OVqxmm/zXOG77zx+0fxqXCGgKSctMBKXESHC4h4ALMBJCQZImxjrfl4VuUyHNyFeTfmpuFRonYjuXnEeMScOwFf4qVnW2udSZTIkeIg/2q1KmQSJUV8Qx0Oy6HQ+BR7JcapbKVqtq2HgLSKxsRSDahaF6zB1evpCoREow1gVLAJEDrRqOHtnfYc88eAKHicdTog35+vNLWY5ml57sWh+4buszAUR1M7evrWvRo5hlYI515k8OC85Wxb674Jhu8W+b+sDw1QzM8wU6ANRDSbIQmyfQDfzg0RtGlTuLnj/AD/Xgly4n9th7n7I/wDcAhasOoC4jwP6/KoNQbKrafH659gvUMRcn9ffQnPKapUbSefP+So3XLQPKpHEqlQT2QmjJ8AG2wVC52FJ1HZjK9b0fhhQpADXdNnCPEf7MpSHB2jDh/eINxPUA2kCJFrelCVOksB+pAdTOV7dD9c6L3jJhpJbVhnA6h4KM92xmSIHw2IEG9Va4k5Tsu6Nq1Xtc2s3KWwN7iNe9LOPUltKW9zIKgOYHL7/AHokJuoRCpYnHAhekC5Inn+pirBiDUxIgxtZAnzdInb9H5kmmW6FeerfvaJ05PuVUK5k0WEgXzJXTD5CVJmyhceVwfP+tcWgmUJr4CYeDMGvEOuFIJCE2PJMyJ89JUI5zXZYIukcU/8A0lnE77QtNdS3h8M4lPwpAEDfZwk+Zn3PlVmaAlYWJd1lYhhBsALiP2un9tuO5vaSkPP+JAptKExKZBiw8wfGAoH9F1725QBrz/arQwxDjOh59tClxp5eIWlK1E3senU/iR50qRC0iBBO/Mn7KLqykNpUFnvIVBAvYEg+xA96GXEOA4rqYdVp5m8cttb8+CD4hIKTa4JHPzHyn2qRIdCabTa6kSNeO398wq+OVqAV1AJ89le9j61ZtjCoB2ff6P0pMoV+6f8AsgH37v3H5VzxouD8p58PtVsI3+80nmSPvqrjaUcthxC2b6NcgGGw/wC0LjtX0ykwJQ1vPgVWP+2vN9KYvO7qhoNefYLUp0Ida/3wH5TfgWNY1kWUdvsp2HqfuFZjGzeP6CYrP6s5Bt8lXcwWAha+ggeZtRnwZcl6DSXhneg+b/4IT0E/hQeCfwv/APXNxQnhXC9o4pR2SfnRX7BO9JVerpho1KD8Uva3T/qP3wPkBRqGkpzAtyUgOePyVxnqv+3ZEz3Sfn/SppfvKjDj/Y89/wBKtkqoSr7Uj5CiVblWrCT4KJlUPNHo2s+3af0q2rD4j6XVBLSO8fS5yIWcUep+4fnV6moCisdAlR5xWmRBjoY+fKt11NoOq8eys4jRAOIMUp10rUZUQJMRsANvSjUhASuJILhHBaBkCG0soW8dKEIT3R8SrWAHpWd1MvJiSTzPcvU/rOroMpsF4HlZA+JOK3cQrsmu4g90ITuegJ5+kCnG4dre1UufYeA/KwK1cl3Z147+XDyv/wAipMDkYH7pSxpkF1SeZ6A8wOoruve4HLbx/HIR6OGe5uVo8be2v2D3KbP8S0jS0wgJA3IAk+tz7GhCNXOJ+PT+SmDgnN7LvQcgHzbPeg4YJ7yrVV1YaBO0cAQMzlC+gATUNcSUWrSa1hKgytrW8Adhc0aocrEjgafX4oA6C6eldxBnc2H6/D86U0XrJk2VRhnUFEnSkW9/H8eoqsLs14XRcS33rEydIttyJjepXXiEuuYoqc6mfnRAzsyVmPxIdWyjZV3TdKQR4+dEbpKTqklzabVRxJuY8hRmaLLxBh5IVcmxog1SbjDSrGVYAvuBAUEDdazshPMnr5c6uATokq9dtNku8FqPZtYFhxlibd4qMFS7fFP+k6oFrHpcRMVGzobeqTwtSpVD3uIhp8xa3J1J7kp53nqytSk2ChC0TIuZInwMEHy6VNJhaMrjMb8VevSpPIe0AOFrd2ht5JeThVLum6Z36fl/eiyquOp3TTlGWBpSFKF41fIkfdXPENkrP60vJDf+XsCuuIXpxDggHU4YB+1YfO9Bf+2ZiLprBFwDqYEkkx3GdUsGbyY2IHy996u6xBAT1KDZpgexhRJMtqHMGfQ2PzCfepOqqLOjm9vmFzlT0B1HJaQT/KR+BNWchlskeKM8J5McXjm2YOmVKcI3CRv6kkJB6kUjia4o0C/07zstQsPWBp2knnxW4ZsiC2ymNSyAY2AFgB4AfdXky0kwdTrz3LXwkAGodG6fZ8Sji0BCABYWAHgKO4ZWrPBL3SVSx3+GT0/pQXaI9L94CGuHXqn+Ege1UKcb2IjiqTzfZYRSEmFABSyOsifbarh2ZyYa7rcSHO00HhBS3mbZLl9zp94E/OmaZAC06JAp20urHGDegNI5hAn9eddh7uJQMA7Pnd3oax3UM+Mn3Joxu4oxuXKtiVQZ/wD1K+ax+BqzLjz+lci3n9KxlCIYUeqlK9IA/A1Z57aBVPaCz7HHTYH2/Ik/fXowc2q8Q4ZdEIxZk0QIDkx5jmR7JCU/wiPARv5n7oodOKcncrQc8mmO+OeHOyj4cYhRdiSLJnr19PxpfEVstk/0XgutJqOFhp3lMrQ0pK1GennWZUrue7KF6anRawISlGolavSil0dkITWSS9y8WgqN7CuBA0Vy0u10QzMVUzRCzcc4BsKfhVuVLV4gD7/yq+JOgVegmSalTvj7TPjHohI3Nh+J/Cllvyq7ggBH8Rn0/sJ9ahSieV8JYnGugtJhqYU6qyRa8DdUdB8qLTpF+izekOkqWFIBN+G/d4LV8p4BwGHRpGHQs/WW6kOKUeZOqQPIACtEU28F4l2NrOJIcRPCykxHD2AQCThcPYcmG5/9tTkbwVBia02efUpBz7C4OCE4RAHL9w2PmBNRAUGq82JKRs3yrDqEhHZkH6lvcEEVACr1rtEs4gFpsoQZDit7ydOwNup5b2ojTEhBqdtwJ2TLnuaJ7NpKVS422G1/a0iJ8wZEdI8Yo5tyClsMXU3l40cOfMfEd6F4LJH3zOnQnqvu77W3IiSLcqrmAsjOLKQlxgcYO334pwYydvDst6e+p2FEnYkaoAjoAr1FWp3dfhz5rLrVesbnBi9zwF/fZVc+xCku7pi1h07w39vajYkTMjzHnbngowAbIcRvr6fCWszxBUQ5zICT4KQB9+/81LgTZadAOa4tBgn25hDsQ+jWSAYvAPjy8xXQ4tAJummkNdEWGx4fRVdDsGOu/kd/zqdlUgZpC5y9WlZP2VR5xapdorMEvFz5ardPosyEYbDrfUP3r5kat0tj4Z6EyVeo6V5rH4nO4NG3zv8AhappgOgTCNZcrtMWpw3CBbzNh8tRrNYYOZaNcdXhQwak8/SJ4zEalDoAY86mpUzlJ0qeVpQ/McehDZBP6mqiTYJqjQc59glbE5+VLQlEgFaQT/MKOKMAkrYp4INaXOvb6R/OsPowhn4nNKfe9AY0yCs7C1M+JtoJKCZhjm0PqWAVKT8I5Te5/KitaS2E9RovdSDDYHXiqHGr2p0HlpH40bDaIvR7MtIjvVTNk6AwOYaTNEp3LvFXonNm8Sq+apgEf6R7Jv8AOKtSuVdpkeq6wr2gNj7E+5Kh94q0SShVBM89yzTE4i5PtXpQF4R7rr9lIRr7R0akpuEnZR5A/Z5nrEc6iobQFahRznM7T5Vp1S33JO6j+rcqXLm022WnTw7qz44prynBCBySkfr3rIr1ST3r1tGkKTA1ugU2Yvj0GwqtJpRHENF0O0qV3lyByTR5DbNQAHPOZ1hwXriNKSa4GTCIRlaSlvHvSa0aTF5rHYgEwEc4XTpaB6kqP4fcKFiDL/BbHQjMuEB/7iT9fAV7th3XFc40jwF/v+6gwtAPEZjuvcMy7iX0IaSVOLMJSPL5ACST51YNLjAQa1dtJvWOMALeOCMh/Y8MlCyC6SVLgkgTyTMWgD1k860aNPI2CvEdJ4wYquajRAsBx8+dEdcT40VZ6FZpi0psNKj0JiuUhZpxNm8KICRq6T+FVJUpAzXMVGxETzrlQ2XOB4XSuHX3UhOoaWwqCqbyVfVT5CTfaqh2YwErWr9WJjm/4/vRRZqvCsOLUCXnZBSPqAzJmPi/qKu9pBhDwxqvYJsiOU495SVuvfu0KMHXYkjpPS/zpZzWhzQLkadyc/2MvTN4vNw4Rv3nTzU+Oz1KWENpOpQUSQJ2UjuwYiDB2MiRIuYMwEGVl0KJyEG159LaeaW8dmCnDMADZQ3uDceREEeNFdrITNOk1gjnRUXCpTZMz3zsBcECJPobVSLpuyrlBBHOCKmFZrp1ULnLy/MVCsUU4Uwwcx2HQRIU4AR1G5HqAR60DFPyUHuHBGwwmq1fRBf0sBSt1T95+X9K8WdFu9XmrFo0Ck4fwn7tSjutU+gt+dFYyWquNrdsNGwQ/ibNkMQEkFUG3TlJrm08xsmcDhX1pJ0SBj81U4eavupxlENF16CnRbTFgu8synEOqSpKYgggnYGbTXOq02iFStiabGkPKM8UY97tUB1QOiDCTaesdeVBpAEFLYCjR6txpjXc6rh7EsDvkE6th99UDH6BWayt+3gq/ERQtbfeiQE9b/o0ShIBsuwxcxpEbyqWcYxDjgUNvhA+yOdGpMLWq1FppiFBjXNaUxzUZPiox+AqzBlJlXFiq+KeE6thy9LfcKIxp0Q3GAs0A1GvRkwF4JjczoV1tPIUBxWrSaNAmTJcutqNhWbiK14C9HgcNlbmKPLchMCwpINkrShCsXiB4fjTdOkSl61drd1Jg8MtwyYSPGmG4fjzz3pV2MAu4xw4+XHyVLiYdnCSTO9FpUmbGefT3WbiukQ9sNPuPq48wF+ybgPFYtsOJ0NoWCWy4SCsAxICQSEz9ZUA8po+cNdliSsJ5NRGkcL4phsJUyTpTEoIUOW0GflS1Sm8uJheswOOwzKDKecSABuhOHyt9zS0lpwrKwEp0kTJIFzYcrm1QGnNopOIpiiS5wsZ12krZvo64CVgj276wXilSQhN0oBI+tuVQPACTvvTdKjkOYrzfSHSf6hnVNHZmZ3Kd3Vgbn3phZCoY3EaNlAdArY+vKuUpB4ozK5ChpPXl7/nVSrBIWd4vVIVKhym/sd6hQUn4porNgrfzP6/V6lUJAF0aweQIIParMpEquZtYJ2gXO/K9VkyO9Kde3KS0ae/9qxgcCygtlLYFiSsk6iZkc5GlI2G5Vzq7+5AzvdEneO60cyqmOxGsAqXqKwRJvFkgQPq3KwQI9gIoGgGBomC9xB7vDw58FBiintEpAF9BkAAEAACOY+sKu1UZPVyVTwj6YVKRexmNx86vNzZS9pkQq7yu4vb4kk/8h7GfkKodkxTEhVtRI8v1sK6VcNhcYkCT5mqhERrgRM5jhvBZPshR/ClceYwz/BHwgms1b5hik4dpbigltLaSpR5mBYeNeSdTJd3BbtTMK72sEuJMBLGdcYOLJSz3EbCN4/CmW0uOnBauG6LpsAdVuUCGXOrhSp70kT0G5ojXCcrRJ7k+7E0qYIkCEWby9OHSFrCR3k3cWltOmZV3lkA2tA6+EVq4To3rO3iTlEGBvOgsLgTe/DvXm+kenWtOSkbzf8AhUcfxAktrbOKSkF7tEBhCnCkDZM9xFiEmdRuDWnTZgaL2vawuhmQ7AnQne5EjzXnqmMqvmZmZk8OF0Fx+ZFx191OITLqYSlxtaAkyCLjWLQdz9akuoodUyllPZMzYkzrOncmaPTFSk8uPCANhw+STxVnAJJaLjjrH7s3KVymTITMA6Zibx8J2oD+j3VKhbQBI24wNdebrbw/+QUjQDqszoSBbx/rioXXFJBKt0lRBsQJHUWmb+1K9UQfFadPG0ahIa4Tw0Pob+ypdppBUdyCB4df15VbLNgjl0CSvHMdCYmw+Z/pUindUdUACplZI+QosAIUkiEoMCtdxXjaARHCIEidqWeTstjDNEiSmROZiyECeVqTbhS4y5bj+kabOyy6tYlMCVKjrH6/GjNp0x3887+SSr9J3gc/JHmB4oLjMxSLIuev9fyFNtYdIjnnULGq4uo/f05+HeSK5bi1NtqdsgxYwSr0PL5UT9I10Gobbf1P2fBTTaCwuInj/No9R4FLuDYVinxrUogmVqJJgc7moOVghoS4BqOvpz3rRnuOG2tKUJiEIQkD4UpQICR6yaBTaZJUy0WK8w/HAVYq96JJVhkKJM8RJUQZHpXSpyK3h/pKdw64cH7Qz5w6nyOy/IwftVcVOKA/Cg/tMKfH/SeUvKlpJw4HWVjxn4Sfs/OgfqjmiLLdP+PsbQkv7W/Dw4+fspMZxSw6gKacbUk7pC+95FCrj2pnMCJWA6gQSDz5pQzfMEqJCSSnkCdh4flUIZaRqlLMMSUgwfSrIRUPCziNXaOgkAlVgFCwkBQ6agCP9NVdOyXrSWwB3bfav4vEpOHIAMuHSVEC0EKWZgfaqobL/BDDnAG2vhtp7r3DkONyCI0rVBkFJgSkAKv3iqPASauf3IUtbDXDfv7o354KpnbCEuQSC2gIAVca7SANiYBgqO0eQNGb+KcFTPTDiOe6VQUUapKpO0BA25C5NXQw4xACrsKQCdQUZvYgfek1JUkuiy9ddSrUAkgQDczsQPx6VCu3NF1SLitJEwOYFTaVcNkSvMQb1ARCrWRO6cQg6gmdSdSlaQnUlSZKuQE71JAMZtLexlQx+Q5udE4f+qly2w9iQ+iwAbSdIUTE61BJMzeBHMdKy6+Apul1JseJ24Rda2C6XdTqZ6rREQTv4x8jzRzDYlSlsxhyhKCoYkq7qBEAEOLhMcxck3FTT6LpmnUz1LmMh375A9F1T/IQcr2uBF5+o+VBi85eWQ3gwVrSCkvlPcSCdRDTah1jvqvYQkRNaGejSbkoNyiZ/wCRgRc+Gw4ledxPSZqEuqugcOKDPYABz96teJxB3uVweknfz2oEk9wWacW5wmn2W8Tvz6oi3kLytwhoePeV7bD3NVzAJU4xg3LvYflWU8JmJOpXiqw9qgudwVP11+CK4BLDGHDTrRP70OkpIVJAhMpVAIA8aE7rDJY4gkFvkTdeu6KzHDtqQCJmDbwM34WS5m+GaW9icQ24FLWO4kHSsd2CSkwSZHKRcVwfVZSpUCOy3U7a/ELSacK51R9YQ4iAHCwtFjcSfFLDjrzYRr761TINo9rTRstGoXZbAe6u04rDsZDsxOxuAPH+YXuExiFne/Q/hQ6lFzE3hccyse1Y86IkFHkKVgbrWk7BJyFVskLxlN0BTpc61XKimuUTyvFq1d20Xk8qg0s1jorU6hceeed1DinypVyVH9frlRQGM05581V7nGx5+h7KXBZcpagCQke59qG6vbsiVzKZceefSUy5/wBixh0NJhayLqPLyAMD29aXBe92ZzvIfZn58lo1KFRtMZrcBb/8/GXvCA5NiAgrKrCKIROiVI6u5USsSVLUooSoK5GR7aSCKvlslSS50r8jBKPhv8gSB67etSETqrSCummHuzDiUr0HZQFrV1iqOzMsoDjF8zU5Qq9YQr7j6lIQ2P4QSb7kSSfC9IkAOJXrmVXvoMpjcAk+UlcLS2G1JvJIJPMwdhyFprgXTK57KLaTmTrE+SpFC5UW1AJ5DUB7g86O2oBYrJrYN1VxdTyhu149Z3VXGvKESqZA+dGY6VmYvDtpAcYCIYVIS0bmRMifK1qkzmWU50kBXMUAClBhISDJvHfuf+JqaYi8oTqjngSf4j+dV7h8UAErSFJhalpAULCYAv4VTK7SURzcwynXSe87+A2Q3FGVd8yVEREACIsALACYEe1TB2R3dlswu+3b1bAx4n0/L0ri0ndCaXNgqi44JBAB96vHeri65W8RMCAd7evOqgCESTMqAm96nwUgRYry55etcuDlzHj7VKhSuLv4+VRC6VqfDWZpxWGW9iAkkKAWQkyI2jw0wYHj1oD2wvLY+j1FUNpTfS6JljEPpDWEbLDBsXXBoKv9KT3vWKuGEiGiyVDGtOauZPCfn8IxkPCTWH56lcz18zuflVxQvLiq1a5qmD6I6GW0TCQP11omVoQiWhL+e52kDS2622o21d1SvQdaXqVNmolFjnugNJ54pVzzEkAyoqIHxHc+NBaF9KpU20aLWN2ELPcyfkmmGhK1HKsjGLHOR0N/6ipLGnZBY5zDLDCrqAJk7dKvogkkmynYeVYBawOkyPwqhY06gIoxlano427yqc0SFWV+FzXLgmLKmEJaUpUkkwBy9etAe5xMCyfoU3ZSRzz5+CgSoTaoLgEanhpN+efJF8pYlQk+NJV8QQLLfwWDa264zXvuR0qlJxDZKYxLA9+Xgosry1eIxDeGajU4YE7WBJJ8gCfSnaF1g9JtDR4LT0/Ru2ylEnWrSNRPWL+lNZViCog3EWQBpEjqPvqpEJhlSQtDyXhdptptmBoaEH7S91Hykn38BVwEs95JlJPHHB7DalKSJKzYbBJO/n/euIhS0ylLivh5WG7MJVCV29th5RQTREytOn0nUFIU4sLd6VHWyBMzcj2qlgYTDS51IVBv9KBbpgA7C8fmakNQn1nQGnQbKtiHSoj9bUVjYWfiqxqaozlrRW2EoEmQTNr/ANvvrjYyVm1XtpwCiSsoe1fvE/CpIVKh4QJEzuK6wCXNbJchXs0wyiplIG/dAGnYX3IE2FCa1t/VVpY1uRrnizZB1vprrxQ/M8kWE6kpgJuPhO3rertiZRKXSNFzerNzx4+KCdjB5D9eAq6L1gIsosSFG8z4ya4ADRH6wuvCr6Z5/r1qVIkiF5qA5fjXLtFypZNdC6VzUqF+JqFydvoqxGIOLDDKwlKgVrkTYAbeJ7opbF1+op9Zvp6qj8BTxctfw13HD3N+5Peb8T/sqlB4KKhslPP1mKHQxgq3BWIf8ZxciwjjPJQbDccPPFfcUhKJ7rZRNuqlTPokVericsSdU9R/xWtUkNcLazPsB+UUdK1fGwtVpIW+VD22pF3SNPvTTf8AD8RtVYPI/MKkH1pJAaQ2kSDo0g28hV6eIbUOUJmj/jFTDvbWq1A4A6X8tUt55iLGnGhalUwEnPmTTASDlwBXEqGiTCsBoRQC4p8UgAo2E3FG2WJVPaK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TEhQUExQWFhUXGBwbGBgYGBocHBwfICAcIB8gHBweHSggHB8lHiAaITEiJikrLi4wHB8zODMsNygtLisBCgoKDg0OGxAQGywkICYvNCwsLC8sLCwsLCwsLCwsLCwsLCwsLCwsLCwsLCwsLCwsLCwsLCwsLCwsLCwsLCwsLP/AABEIAK8BIAMBEQACEQEDEQH/xAAcAAACAwEBAQEAAAAAAAAAAAAFBgMEBwIBCAD/xABEEAABAwIEAwYCBwYFAwQDAAABAgMRACEEBRIxBkFREyJhcYGRMqEHQmKxwdHwFCNSguHxM1NykqIVJEMWssLiNGNz/8QAGwEAAgMBAQEAAAAAAAAAAAAAAwQBAgUABgf/xAA6EQABAwIEAgoBBAIBAwUBAAABAAIRAyEEEjFBUfAFEyJhcYGRobHB0RQy4fEGI2JCUqJykrLC0jP/2gAMAwEAAhEDEQA/AK+NSnUUpAtzHM+tZkr0gYQJU6czBZS26Ffuz3FD7jPLl60TNIgoXVQ4ubvqq2cZ0zqbK1BOlG8TJ5j7qgNLtF0tp/uQ7F/SM8AUYcJbbFkwIMePmbx403TblELMrVGueTql0Zw446VklS1GSo/hyA5RV0AFarw4sqYSk7p+fp4VVXTLlzH7xB8PzqYVSV7m2CQVMrUrSlLrYV5FQAHkVQPWgWCM4ktI803OthQKVCQRBB5g0wlJWZcacDYbC4N13DpIShSFqbWpSkQlUnkVX848qBWbLusJWnQxb3sFA6Xjje6xRaipVzJUZnrO9SENybuE+CF4vDlS1FtpawUdVBIWnVHISqx5x0iuLoMBBDc1zoqPEPDjrOJcUqXNCR2azCZJTZQAEQg/VEXSnlU9YNCp/TuNwlnDYt9nZ1aS0kdmNZ7srSTpE2mSTHiasWteLqtOpUoulp/HmFsXAX0nIxQTh8aQh3ZLloV/q5A+O3XxE4FtnXHH8pjIyt2qNnbt+2/jUJtxeDAXrBKHE3McwL3PMgGQeY8jQXNgzuhtdaNkKzDEtYfDYhxtIQ++ShxSIT3hZSwbKJvNpvFW/UOy5Z/Cq3CB9bN3JP4d4eXjnVgp1IIPaurlRv4kyV9PeiUyX2CLWDKW3ktUyHhRnDtBsy6IAlcWAEQAIimi1pEQEGti3VIhoaBwH9rHVZU7gMe4y+dSTqLbjkq1pMhBmbnYHoZ8KUqNEp7CPJpEI9hM2KGQgpCIJgJ5jkZ5+fhQHCdERjLoFmOK1qkmuaIRjEQocLiUhaAqdE96N46VJG6gcApuIs4C0ltpoNoiDEXEARaw2rmi8qrm5W5VnjliRTwWK4QYXeExBQDHP+w/GrhDKIJzEggTtH3f1NTK5FcjxXaakKulSFJM+Nx7Gu1UJz4KzkuYUaz3mzoB6abpJqCrBMXEnGTQ0QFdohIVOmQFEbx1F7+NA6kF+ZXzQ2EhZzx4+uf3yvCCQCP5SI8oNMAQqZkp4rPguSpJCifiSs385rlCHpx65sZE2qFK2L6MM914YsgytKpVAvpP9R86kQFo4VrXiTstIZQsxAPUnYV2YKr3MbMlWjhgNz6ATVTUCX67gFhTiVoIUoxPIkfOs062W6DmF0CzzOo7qTRqdOUviK4YICW3nyoyTNNNaAsmrVLzddIamKshIth1IaEnTJ9T/SoVxZMfBmeqcxTSFEob+88gTyBrlMzotowiACgm0fmK5DKWsRhMQtplK21aT3FgmD3VdxfW8A1nvD434LUzUjmv3+ouFpNaSyFBisKlxCkLAUlYKVA7EGxFVLQRCs1xaZC+cuJeD/2PHdgoqWyQVoKR3lJvCLX1bJn1FAJy2OqfE1BmAtv3J/Z4qaaYbKwGpTCW9JBSEykW5AERQQ68IvUWnZKXE+YpKdQX2knfr6cvKqBvaumcwDJhZziVA65NyR+P9KfaLLFqGXEqPDNGyuY2/H8qHUcP2pnC0XE5xaNFq/B3G6m0NN4iVNHTpeM6m4URpX1R8QB8T5UoTk7J554LQdQGIGdv7vYnv4O+U44fIhiVnUIZQqdc/FGoQDt8Ogk1elRznuST6xo23+FSb4oeceThsqZaDad1uJJCupsRA8dzWo2m1ghIOcXGXXKe8AjFW7ZTE89CF/Ilf4VUwqq5jMIhxMOhJHImLHwPI0NzQ6ys1xaZCyDjfh53CK1q77JPdcHLoFjkfHY/KlHU8uq1KGJD7bpCxWONSGojqijYxJJqC1QyoSiza9VjsRQohHmUv8Q5clq+q6vhSLk03SJKzMS0NMq7xrhGG0YEtI0LUx+9A5lJACvM3nyFMOblKRBlLmsyaqrIrkjhLiEpEknaedh85rpi6ljS9waN0yDKX0JjtGkJmSgFW/VQKIVSxxLQtin0JiHnYeaH4/DrIILu+8I/Eqqn6zgE+P8AHLdup6D+UIVkqTu4r/aPzqv6s8FI/wAdp71D6D8rz/04Ds77o/8AtU/rOLfdQf8AGx/01fVv8qZrIFtqgOIUlSb2PPlB3I67Vb9WI0S7P8erl8OcMs67x4fytG4Iw/YN6QIKjJP1j59fwqrKjnGStSrg6NFgYwae54lbQ25KQeoBpteMc3K4hfia5Qvl/O89StUN6oH6tSrKW62auJAsEvPjvHmTTIEBZlR5c6UayfhR11IcW4zhmlfCt9ejV/oSAVK23gDxpWtjadI5buPACY8Vanh6lS7QVcwHBWIxKlDBuM4kIPe0OaFJ6akuBJg3uJqzcU0wHAglWr4Z9H90HwIPwiuE+ijHFUvpCUj/AC1JWT6SKYlLNe06mEwtcNYZpOjQ4FDmoXnxtUJxrRsueK8e+2htzV2jKRpUDB5bnx8aq8SFLYadEByji1/tEYjWtxDaoWhSirSDtJ5yJE9aC5sbphpFRpbEeC3XKM+axCdSNQEAyRa/iKOysHEhZ1Si5iJNuBQkbUQGUIiFnec4ZlWIxuJxH1D2TYBvAQ2TpO4WVHcfDFK1GgPLitHDve5gpN0mT/KSsoyk5jiVrskNp7qYlIj4UmTJ5kyZN6q0ElMVXBgCE8R8MuYdKu0KASZ0p2A8JJri6HQoYMzDCTGMCXXUo2Buo9ANz+A8SKK+qGMLikhh3Vawpt1KLZo2htsqTsBAH3D9eNJUS574K9FjWtwmHyR3BTcFsBwYkKNk4NZk7A9o2R4W1K9zRsacrWkcQsTo50Ve1pv6H4TPw3xEotJwLzykYZxcJcjYSJQeYQSR5c7E0ShVNI30+E3iKTMTL2fvH/kPz8ra8myhrDICGkgDmeZ8SaeJlYKvpcqFyxX6Xs+fVi+yStTbLJSUkWJXElQ5mJjpbzk7QGtmdVcWCY8v4mU4w1rMhbSSrUDBsJkRGxn08hV2sa4SrBdrZwqv8XCsKkx/gAEXjcJn4oHXvDeoOHpnb4Vsztj7rkcN5a6LMaZ2KFOJ+WqOR5cqC7CtUiq8bodmv0djSThH+8NkPbf70i3qnpel3YU7IzcU6LhZ4/kjrOIjGAoWNgoj/jeFDxBotMU2alUGHr4ntNbI8QmDNHcDjGkMqdSl0f4a4VCD0UYsk7Hlz5A1NSrTO6I3onEQXDLbbMCVnb7CkLUlYhQJBggi3QixHjQ5lK1aT6bsrxB/KIcLicS2PEH5z+FUq/sKPgBOJZ4pzxqqyyvoTAhOINqqFYqms1KESvAqpXAq9lzRKgTGkHmoDbwJ8q5Tn2+imvD5qhCO0VMJ30if7UxTMmyzsZFJhc42WgcEcVMYxkBtRC0WUhUAxyI6inF42vDnlzdCmF51Q+rPkaq5xGyCADuvl45dpKlurSpZnVpA0jygAetGeZcSiAGLqLh9hpzEAvWYbBccjcpT9X+ZRSnrBMUviHVBTPV/u2/PkqZmhwzaSrefZ4rFOFxYhAshAPLkPARFqBgsC3DtvcnU96NWxBf2W2aNAvMsfOBcQ+0rS4kC0mF8ylQH1Tb2ncU4+iHtg+Xd3hL5uC+g8kztGKwzWIaJCVja0pOxB5SDI9KTw1ckmlU/c3Xv7wgV25e0NFbebbdstIPjsR5GmXgkdnVVpV8rkpZ9kQYbI+No2M7pB6nmPGlcPihUOR1nBazXZlkSteGxMJsfhUIstPiNjqG/jRyFcWNlv/CyQrDNECElNhVqYkJasYcUZx+JDLLjkSG0KVA56QT+FHCX1KxXirMMO4yttaj2rjinpCo0FUTHUGI8qQpOc8ZncStXq+q7M6gH2TN9HfCmJbaW4XNAeSkp1glfO6haJB5maMKTjpZBqYinYHtQoOKvoyxDo1tYlLi+aXAUA+SgVR5H3rhhyLyrfrgRBbA7kkL4WxWBTqeZIUr4lbpA5JChbx/tSuIY95iDA5lanRbsMA6pUeM3DgEmZ3iipV7J+qPxPiaZw9INHes7H4l9V8nTZFeDEThsxue7hpHT40qM/wCwCh4o9un4oOGkUn+I/wDsu8r0rQ2hf+YoFPgQ2R7mfaruboiU3xK2T6Ns9W5hexentWUogkyVIV8BPjFvSjYd0jLw+EPG0wYqt318Rr66pkx2O0BRB2/AifxHpTCSAWE8b4xTuMeUuSsKUEpIgJgxEem/OuqOGgUkcFYwj0YZnr8Mwn+JY/iHUb/gKZpuORSNF2zjD1Fx9gbpB/itdP6JijBx4/KmVcw+bAaSCkSSd2/4kqHLoo+3QRXZrf3+V0o/g8/KUBQOoQdik7auih/ADsd+pFQQDrz88VKm4tzBosJU8guMpMKj42wQCFJ2ItAI5g3mgVKYLb+qtTeabg8RbjdDuH8jawjyXnnErC4DYQDcnZRBAAEX3sSBWe2n1bu14L0xxbsWxzaDY4+HD19QmfivhBjMEGWk4d4A6HAkBU9F6TCkkkePSrGQeCw6rJaGl2aPbwn4WIPYF/AYvS8iHGzt9VQ5KSbakkc/SxBFc4BzSEtReaFVr40TizlRUNSsQgjSCdCQPbef6Ug5jRZeib0niC2x9vzKV8+SE/4OIWuNxpSAP5gLmj06bf8AqakcR0lij+2p7D8JaXjHJ+NVHFJnBZ56QxW9Qrj9tc/jVU9Uzgo/X4n/ALypcPj1pMhRPKDce1Q6kwiIV6XSOJpvz5yfG49E48JZwS4UKFliCk3Bt49RIpZ9LJcL0GE6QbjCabxB5lcJcXgsYlTZOkmUHw+sk+P32o1N4e3vWPjcGcLVj/pOn48lvWQ49bjaSTBI58/Q3B8DXAlZ7wAV83410qPMz4c+nnRlBKgbfKWHuRcW2n0AWfv01U6hAc3NUHcD9BE+H8lU8pFhpFzPhU5+CYFE7oHnAWHCFiCPn0NWzShvYWm60n6Es7I7fCKNj+9RvvEKHlZJ9TStTDjrhV7o590riapazJxWlYnHobCCpYTqWEDzVyohIAQKWDxVX9jCYGby4qpnmaFzApebQhyFgLSqYN9KhIIi8ek1g4oZMQKkkb/RHgt/oIsq9moSLET/AGDNlk/FWCLbiTcgAFB3lBuLxeLiecGtmjVFamHhEqs6t5bwWxZFnTTOUMYgGQG0p/nnSR6Kn2pimOzZBoYV+KxPVDe/lqj+dPDsFEGyoA9aMzWUgs9yvL0YnFhAbbU2ta1PJW2DKUwJk8idI9TWVgSXN171t49nVNE65Rz5LVq01iLg1K5eFMgg3B3B2rlyzT6RforaxKFPYQdm+kE9mPgc8APqK6RA6i8isQrTOqy3gdCg1mSdv+1c1pIv3QsRe4IUbjwNI4v99M96ewxaKb51tHrdC8MFCCkwQQZ22INGm6kt7MLTeDlQlb2ykJS0pOxgKQRI8IUJ86LQp9rN3farVrSw0++fZFH827VKiNuySfXn6yTTBS4bCVP+kRlxxZu6+rtL8kqJKfEmNJnxpRzu0jMEtSwwT+zI+ypU/ByKDzv1/tNP0z2EuAvWcTG5gCPrNjZSh06HfxJuIq2ZdC8OMIaT3v8Ax/xj/LTaNPUAR6cpriVyJqxJLRAOqEE7oXcl09AeYMjqTvtcmApCI5jiR/07FaiIKghIgj4ENJsk7d4G3nBEXhxlpXHRH+BkKxGWNBUJUklDaoNoMjVP1STEdAD4UF9PO22vP4TWDxRoVA43adRx29RsmzIm3UkKeUo3IS3BKlKBI22AtNrdetAa1xueedgmOkMZQHYogTxGkfnjKv8AFPCDOYshD6ezWmS2tHxoJ8diDzSZHqAa4tGyyM7jqVmufcCLw7ywtxK2OwkKCdB1CEpCoMFU3nzpaoIT+HeXnTuSfheHXjZCu6Qe7A3v71XO2LovUuBtoo8Vkamv8SJ6AV2dW6q0lL2PwwmwozHJStTAKplOwoiAQjOXPaC2s/q/9DVaglpTGCqFmIY4cU9IwIecbSSANaVEnkAe9/xkUhSMOXrOlWB2FJI0II9VrWFI3TsNqaBXjT3r5kxbxQTG1HVXWUOWo7R1OowLk+Qqr9FamJeJTYjM0NQG1BUcqXAO60MzIsUv53i0vKKr6ien6NGbKVqkORL6N8SWsxYIMSFJPlv+FWeezKzMU0ZO1stQ4tcSphX2XgflH50GqZaFtdA1qoxFENuC1zT4A5vwhfBGMLuWYxtSrSuP9mr70/Ok8QxjmBztW6J/GVsmLouYNSR6H+VW4zZ/7bCvb9sC2ST8KtIU2B0SQFW/M0v0PVs6kdjb7S2LdLo4fc39bKnwcpzFZbi8K2ZWy4l9CJ+JBBCgOW9/M+Na5BggKMDi/wBNiRVixEH887LRmsS5+w4SSLNoJJncjuA+cpHvVnOLKBcNYt9JevSa7HuY0WzHTgLn7UnCuYNMtrxWKdQ0HFFDIWoA9mgxabkqVqV/toeEoCkyAo6QcC8NG2vidfTRFGuO8vUdIxTYP2tSR7kARTUJCCUZwuNbdTqacQ4nqhQUPcGuUKcGuXLsVC5LefcPsSpwYdsl4lL6gkJUpCgQrURc3j50rimiGujRwTWGM5mk7W8bJUXw3liEpdSymCAUFS1LbPoVFPuKbFFqGKj9ElB1bT7rjZjvygDbTAEEcwQJ9TXCyvEySrWAzMOKcATp1Ad2djaw8JAPqauuVbG8UOfs7QDaUMkaCtIJ0pT3QACLCADMUk4dsg6php7AI03QbDMpeZUltQK+8pKoEOJkyB9odN+nOnaTjkSxEGxQhx7urmQTIglA3Wg7R6/PYEVbZVXLz5KQJPwj6yf4COnpG/LeuJuuRRJsubgkXISvkJMpuDpQr0nYGiTquC8z14qaw+GTuvvquTGolZ3NwJFjsU23rn6Bqhw2WhcFZg203+zEpgaSmTvsSd5kplUTbblRI2CsW2WiZK8gkkfGBpk7gCDH3bdL7UvUBQnN3QrNeKENYtLaypLZb1FRskaCSY6k2FJuqQ6DotHD4M1KBe2CZiN72SHxzxg3iQwTrbbKiVEJ1E6dQSBG/Oek84oHWdYdE07CHCEtceHuJQ7h7OP3bwVbSuUKHjyBobtlYAkpbzLFlRJmuFkQtlA3RMmjtKSqNlVUtfGqLC08gTsPOjtEiUi60rnDNrecQ20kqUbJSP62Hmak3QmvDCCVs3D3CjutJxKTACYCVWJB5qHQxag08PlMlaPSXTb67OqpCBaSddvT0PknBnOm+2LAae1JIHcbKk3AMyLJEEXMD1q3VrLbXzDRYnxHkJSkuSkpkW2N9oHMfl0qWulOVGbobkOUF1zQk6e4ok9BYffFdUdAUUWS6FcwHDig6RJIEySIG1CdUkI9OgWulCFZeSTvvyE1cOAQ30nEopwlhSnGskzYk1V7uzZI49uWl2lo3F6NKHz9TSVJUNrXHz+/nWbg8aK9Pq3/ALwStemW4EUn0m6OM9wcMp9fYjZKeHfGHwCQidTiXH+VgAW0z4Ez70dp6wuadjHsrNxJGKGaMoY7zJv9BN+KyQv5BoSCXgA6jrrQZgX30SPI0hSqGljCDYfR/n3QXtdUcZkEjfjtrpeAkTgX9oOJAwphb0IUqJCUakrWozaIAHjMVvOt8IeHyzLhIC2vPD+zoCUNqLbSNkySUoRBJ66REc5kik8VTquqMDf2gH17/DZTQexznPce0439due5Y5lmDezR5WLeJS2T3UCYSkbIHRI25Tc86aqVSOy3+lSlSFTtv0+UyZg8yhLjbaEJhsJIAEb3mNz5/OBQy4pxlEBZjiO0w7vaMrW2f4kKUkj1ESKYZUlZ1ejkNtE+cIfTHiWiEYtP7S3/ABiEuj7kr8jB8aIl1tmQZ6xjGu0w7oWnnyUk9FJN0nzrlytuPkKSlUE3MjoPD1FQpWccU5O3g3QQFIwzgcKSjZCjo7kbaZClAfaIFgACNdsrNukVKAEpTq1aUpE7TAj8qhFFgqTR0Ptqie8NQ6iRI8a4arlpowrKEIQ43AS3cFNgVd4idtdpMUi/UkpxgJENSLxAcOXYT3Bp7jh1J/eAm+od0RIJm8eYpqjOSyDWBD4KU83Mif8AyhXegABaeSwOUmCRyn2vPogO0VQGQL2gDdP8P6/vVt1AUzmKTplWxJJkAHSLGFJtfvDbc86kOUko7kWVvqKsWtB1L+CbEdI8RyotNzZl0rm8SimIQ8yO0U1cTpiY3kASYgK+80TNT1KtmCe+CkOpaW45ALi9QuCB3UiJ2J+ZmodDrKhSzxhlmvEtqdcSEmIUZgo1E6YB+Id+Y+x1rLr0CX3W30fijTpltMEnh38fDT3U2e51hHiG2WnFaWilIQkQdNwAJkRBuetDqBhcA1VGExNOmalXcybybpLxWZqT3CkpEbECfkTVC2VUOjZU3hPkedU0R7kKg8NKSaKDJSr25WklDdK3AkfCnYXiZO9+p5/lTea0c+Kx3vko9lCFNEJaCfFcEz7xtQn1GjW6Tr1qeWCJWlZLinW0ghw7bDb2/OlRWcNFgHFPpu/12HDZNmXPhyNR0q5KTb3im2VM3cUehihUd2uy7iPsLKvpNw7jGLcbUXNE6mdRlJQq/dvaD3Y8OVqsBC9Y50gFLeUY7SuZiRBO1j/UCq1G5mwpo1MjwUew2YPaXnI1WKLquJBBIB3ge1LaELQza2slxjFqSoyI5RRSJCXD4Ku8NOk4oKnYE/dUhskBHw+CZjH5X6C/jB080xZpjnFYZ1tOkpWQ0md9SykqA9L/AD5Vn4hlE4nrL5hc8DE/0nMbW62sRTALdCZvm003/hQIf7WGGxDYCGyeqUQd+iljV/eh4fDk1OseeJ9fwE1RoUxNRx7Lbz4fha3lDZOHSlCQTIibRBjV5i/ypfF4prsVe0CPHgFh08R11Q13GxmB3bDz3StwRgU4PMsawEylami1a/ZqKlW6gWSf9INbGHqdaxrj5+PMIT2klzu6fPmYTvxvi0owriSsIU4hSQTvBEGPG8etNVHQELB0TUqaaLFMyybEtMJSgFDbbQIVMajAlIjmT1gUpTIJJKcqS1oazZU8bg8Q1hkLcEdoqN5NuUiptmVsx6u+qCYkLRpKwe9NpkiP4hynxoqVJI1lStcOLf1LwyZIupBt7E1Zr9iqVKA1C5wucP4NaVNKWw+gwfLoobEeBkUXMlshm61vgz6S/wBtUlL6UodSkiU/CrnsfhNupHltXLk659lgx2DW0D3x3mz0UNvQ3SfAmpXNMFYiFEEhQgixB5HmDVkdckkKCtiCCPMc6kLkQwjSYS4+9iiogfXSpCVFMLISCpSQCTuBypGq0NJYnqZdZ3FU8BngYUWlgq3JIgg6rAjUoJuNPTaDsCD0mywJWu/tlLOMBWApOlMKIRf4uoA2gGRfrHQURANwqeMdAjTImSR0VNxJFwIn1qV0wFLkuDL7oGkFA3BIQIHMyeW5ifWu8VAGYwnHiTDpQTp7CI7gbiE3BIgEzEiSQBECZMVZtSd0UgxoruGwjL5ILbIQEJkkqSrvIHeQpUQAoEbAjc3M1zqp4rsjk1ZLniGXUNFAU24Q3rQRpKrAQLAiSEyf6m5fMX/hcaZIlE+LcgL7RQiywZaBNwoD4QdiCLEcrHkKiqOsZ3jf8o+BxRoVQ7bfwWQ4TDOlRbS0srJiACVeM9PGsjI7QBetfVpNZNQiF3m+RrZVpcbUkkA7yL9Dtv0qzjksVhQ2sSaZkIS6sJEG0cqj9xspLhSF101l7jxEp0o+1+XPy96IC2nrqsHH9KtPYCv/ALEhqSdxFzdVzYAcpPIUM1S6yyWitiBLQSBwFhwkpjyfgvGvALS0lpO47ZRSo/yAEj1il3Ylmgv4J0dFuI/2OA553Tezw/ikpPaIbcI/ylwr2WEj51QYhu4KQqdAuJ7Dx5z9AoZlmcIS8Wkr0uJN2XQW3PSbK9CabpzGZtws2v0ficOZe3TcIp9IODGMy5ciXmUFxpX1pRJcB8FIAPmU8xTbHSvYOblsOeH4WA9sCLURBlMmCxClhJQSTA1JSrTKgNyehEfOlnANK02kvYHDwPiPyLoNi9UmQoeZ1fPnRAlnSruQvaAtXPYVRxutXo9p/T1TMEiAfL+VAMatS7GN5PQkRI8YsPOuexpbdZOAwz21YNo17v5TflSP2YDtEKgjulHfjz0EkffVGsc8dkG/dr4cfJa3SjxUwRo0NbSO4a6/eui0nhXP2Vp7LtUhaY7qpSrafhXBH9qwelaD2va7LHEwsfA4au2lL22nuMemiJYzKA8+xiUEAtkBShB1oGruzyhWlQPQqHOm8C51FwpVbTB+CP5R6hLGFu/DxH9+BSjxBm/7TiyhGkwoNNhXe1aiBq6b6j5UzjCa1VtMTE6ha2BojD4cveIgSfSY+AqGYZsFfu3phtRToTupQMR72ow0g7JfIB2m7oTx1mjRbZabcQdAKjpNtR5DyAHzq7BYIL7STv8ASqP4lkYVCwlKnV8yNvKpHBWAtm2RPhfO2mmiQjvkXM29KsHBqGaZfebJc+kBhtTjbrX1mypY8RufaitKVqsIulPJcWpt1KwYgi/rRUkNV9N8G5jqSkzYiuClwQHjvhRH7R2yVaA8ZIi2rn77+ZNXaJV2usl57h1KEalLJgbCiZVOZBcz4hbbSlAQELQkDVF48/xrNqNcX3Wgx7Gs1ShmGPDqlKAAVpH8wgX8x86cYMrQFn1H5nkqo1jkhIkX7ukxtpm1/EzUFUzWUeGQpxcqBVcqImI8STsNq4mFRzoElHv2NKwmHNMbBACY8lqMn0T1vQi4qn6h4Fh5zHyucJkb+IUQ2uEAXcdXbyAA1K9BFdmhVfjhT/e73VfCZwhtaEPJ/wANUGAlaDe8oWmYPgb0VpEXCcZXzQU94LMMO+tKWkIUI7oSvRoIumEqG1zYFRk7RtNNrQ4XTGYkLQcrzgvam8QnS5E7He8GYiYA29t4YLYEhLuZF2qlnuNbwyO0SAgqcSlZMfET3iYuq0+NLVpaJ4o2HpOrPym9lwzjWXicNiCFLcSVlsX0ptAkfW2PWlatRjWHrPGOd0bqKgIqUhYGJ4nfyWdZ1kacM8ouIWTqPZN84EmZHQXnf50vTfI7HmsTpDFYmpV6smANxoe8KLB4bFYrSohSW1EhtpBCFuwYMG5QgfWcUY6CTQ6lenTkTfjqB+T3DzTOC6GaRnd4meHHz23K0vKMibw5bce0KWlM2ns2kj/KTNje7h7xnxgZxqMv1kzsLX/9R+Gj+VtEOcBToCG6RxP2SmDCPEhRMiTzIsOu0C0/I86vSxjSB2G29/G90Cph4MBxvzZTsYmySAVA7mRboY58pj507TFGsS8dk7DYnx2QKjX04ab96A8fcHox7RU3pGIQDoUdj1Qojx9jfrUtDqTswGtyOPeO/wCVIeCC139fwhuX4uMStCj+7WFJI3iUhQ8pSXB6CnGGCCruEs7xz8x6r57fYKFFJ3SSk+YMH7qZSJEGFoXDeWIGAQp0oQFdo73rOOE91CW7zBAmY03FzXV3MFDL/wBWo59k/wBF0Kr6ufKckwTFoj6N7XSzi8sXBUkHSfhM79fY0oKrRqtOt0Y8kmnpsqTDJmFSAOnM1LniJCHSoOByPsAmXL8JKEpbaAJV8USuBueokwLdDVmNDngvMNGpOnP2qPcGuIYOeJ9x4FNGVtKslw6Am23e9ZgD1I8qKekCOzRbPfp77/PeVEF0Rf48v4DhxA0R5/KcC8iFpC3AIC5OoeRER5ffSlSqT2qrvIcyfO6LTo12vDtI9fL+LdyFZXnuKy1fZKhxo3Tq5jwPUcx+dZbhTrVBUk2sfBbD8FRxzcxMO0n8hWuGcIP+pIKDLGheJbEbT3NJPVJKk/y1pYaiOvLuAseI591k9JVHU8OaTv3TB+Z87HzQDFZq3+3O4gJ1EPK0pHWTBvYdZNFqAh5S9O9INOosg/F+P7VQWrDIbURdSXW1T5hJt61dqFUbAiEuqxBUnTyG1TF0IVCRCnax5ShQ9K7LdT1kNQzEYtTihN0pEAUZrYSNWqXlV1qAiOVWKGFvP0YZgHGUEHw9RUBXOideKcH2+CdT9dA1oPMFN7eYketXGqq0wVnWExatOlwe9GCIRwU2V5EHXdSgOzTB5b8hznrFDqOhLYiqWthup503WW8XZCpjFupBToKlKQU2ABNkkW0xtHhahCoHLmuIaM9j387qgxg2kwXVW5SSB7AaiPVHrXSpaS6dvn8e6Y8Pl7ISUAhI6gkqnqQogfM29qEZ1mUrUqFrrdr6jyjnVd4TIuzUFg9oYnVKiQneQAkH1Ex41VzzEBWDm1Ia+QSb6WHfM3RzDPthZBCVKVGkkCDfqZVPS1C7ZvYDfu53RCyi4OFNti4QdSGjUx3+XkgPHORyFYhtKvtSDt1+FIEH8KJSdByucD4Jqq4F3ZADTpGlvXnZKDbi2VwoKQodZBH4imQVLKkLS+FeNT3U4gdqkQAo/Gn1/OabpuDhGiayh1wtNxJYxzS0yIdRB2soXSsDaQfeNqHVonLlKEwvovDhsl3hfhtLDmt50nFKJ1GdhIBgbm31rRI2rJr4R1SnG8ifVaFbpJukAMA99v6VHjbHIexK0yFKQ04pIiyNk+qiVgTym281UNDGuazQmT4ryhxNTEOAb+2QB6/xdNJwqcGhtKUpLy9LcxAAFyAOSEibT5yZJ89Wc7MZN/hezoN64RMMaJ+h5nmAp8w0HSkmw0qXPMJ5ep386Dmgypo5hJHeB4nf0VZ/FhKglZ2Sp1ydukH1P/CrDTnVEbSzNLm8Q1vPOq7OYKbBWbAJn1XKlDyACR6miZ3DRR1Dahyjcx6QAfMyjGCe0nugd9Qnz5/l7eArYw2L60BtQ6aePA906LKq4fLJZ5/n8+vjm2DdOtPVRIudyFHT8oT5GnJ7QTDG9h3ikfJ8lTiM3dQuAyhbjy9UxpmUggbgqUgEdCabzANlIMp562SJunjNcSzrQNXahJKlrCSNSjYBIN4SkAD1ik31GuK9WxtTIbZdABwA/JQXi58IAQRpO8chPL3n3oVYdvINvlMUopUi9xQ7hfK2llTzxhsHu9Vn7APIfxeg8GW9hu08ToPyVjE1MQ8ikLcduCYsTm+kFLLaUDrzPn19aUqV2TJ7R4n6C0qPRQAl9/ZAnMcrV3iT+vuobq7nBPNw7GaBWsPmREXtypR7SdUXI1HQ4MUyWlfELoJ5K/I7UsAaTp2Sxb1NTrG6br9gsQUZY+Z0LbKhq+slCiNYPS4B9DW7hHPcLbWPGDcH5CzemKYOIbV2iTwt/CVsNliU4YvEm2m4iAVXIPMDTsfDxps0w4Qs2nUlwOgdeT3IDmykEgpb0jqPreM7GhNkWKrUZmGZosg7rgFFCTd2VCtZNtqIAlnvJsvzDmmepECrISl/YyUyL1QvAN0xTw7qjJamv6Ls+LGJ7JRhLht4KH5j7quhDgV9EZdiA4kzcEX8jvUqhssZzdL7eKcw06tCylMkCRuCSYHwwavmRXPDW5joosw45ThmUNMQp0XWoEkT0SUke4naLUu8Z3X04JAlz3lwt66eRSNiMyexLxWslTijYgfD5JAg/cOcm9WDQEV0ASUfynhdwtKdUUIkwZSFuyCDdRskxJETMGqkgFJ1MQJLBqPISLx6THgRqqmPyfVJQ64tQ5kiDaREDaLewowogWAv+dFwx1RzpqRf+lSy7NXGFaZKkzPRST/Eg8lD585oFSmDca82KbYGOuRz9eSbBmBeSCytJULiIQFdVC3dUOY2vO2yvViZcI4jmys5+XsHtDY6OHdO3wUayQuOtlC3GzyMrKyZ66SZ9q7IyRYIVTE1wTGW+ttTxsNfBKWe5dhmMPim8Q4tT6FJGEAkq0EAwQr/AMYOrpBmLmKcpmRKYp1C9kkX3StkKFFR0nYdaKwGbJuhM2WgcNPOylDM6iqNP4Hw5z0pttZrWEvNh7JzJLVpuZrSyhStNwgdq4EGVcgJgSJNhP4xgVOkKVQl4PlzxWVicFi8Y5uHpaa3MCf61WecOZMt7F9uNSW0KStZWZUoBUjYQEpICo3nQZ7tuoYnD5Hips0kDiefwnj0RUwTmAkEm1trfekp4bxHbP65JSnuonoLk+tvnXmatRz3Fx1N1uml1FAM31PwPS6rIX2j5vIPeP8AoRy9VW9qhukoxaKdHv0Hi78BBnMSXnXR/mOJb/lBiP8AcVH1pgCAJ8U22mKTGngCfP8AqFazfEqKlpJJSVpA/m3+Q+dUYNELD0wA1wF4PsiaM0IxgRsEpk+ZI/CrUyWgOHFJnDg4Yu4lJz4WhCSUG0lRF7kzPI869IQDcLOoGJBS6jPG2cdiwsQnEdlDg2SAkG/2TIJPIpFFqNc6nZCwtWnQxRL/ACKbshy9DhU6FApbIg7hS+QHWB3reHWs2o1zWF2kflb9TEiQxt59h/OnqlviFQOLGtIWCZSk7GBAJHMTNja1dhnZWlxRa1MVGspFXSi+pRk+Ow8qXq4h1Qp+nRawQFWxDljQ2hH0Qt9R8qZaEBy5Zd8KkhQ0orgcUUkEGgPZNlcgEXR93M2AA24CEYnUgrFxqUIIWOU7g+J86mhTqt7bDcfCxsW4NcGPuDZKy82LaUsEkDUe2iCkrUAkJH+hvWPO9ehENBd5ry4fUr1WUDbL2ff8ph4/wDDb4bbKlfuwtYUR3dXwiwHIE3v3hSVaz7Fek6Np9dR7bR2dItPebrOMYzuUo0jlP96Mwt4ysrEYese1kyhUsJl7rp7iCfHl70R1VrNSlMPgMRiD/rb57IoOGyn4lAnoNqAcV3LYb0AWjtOkq3hWAEx70N7ySnMPh2spwhOZMltxLiLXBHgoXFM0HyIKxOlMNkf1jdDr4r6H4HzhL2GaeRstMKHQixHoZo6ynXSNxv38c/A3KR/wSKuBIVx+26QHeG3FPuNtd9Ld3FgGEbSPtFJMWoRMJKpXpsGY6fXHwThlWUNYdKVD4TIWo7xAmDzkGRG0eFKkOqZmHUXCoSbVNdwAW8d5MTG0zccVdwy1LdLRslfdNtlgDSfu9J60Rjs7ZSmJpvp1BUhwzGxdEzNja1jHqgWbKQhcRCTsE2sRz8lT70xSIi+g17+CpkJOZosYdf4HhceSX85Y0mQCkzIBv4RPgRU1Bzv/ACncM8mB5fYVXK8WW3AlJ7pUFJB5foEjxBIoD2gjMmwMwylG8Fiihwws6NW5J8xYcog1DWgjRUxLXiWOJ9VLxVlXash8LlSAoH47+Eq6eHWixlOyXpVcr8h38EkYcqChonVNtMzPQRXTF1oNJBsvoj6MeGl4dgPYgRiHAJSRBQncAg7LIurpYRYzkY3FGq7q2m2/eeb+6ezuygFMWe4Qut9mCB3wpR6gXt8qxqroEDjf0+k1g6opVM5G0DzQbNm0sNrCYGuJ9hq+SUfOlr/tWhhS6vUBdtyPkqhliSAsD6rYH8yzP5j0rn6SmsQQS2dz7ALrAqCW8Q6OUNJPlc//ABogHZ8VWuC59Ome9x+B9pd4VV+8TP1QpV+oST99M1tE/jh2DHcPdTO4rUWvtOgfNI/E1RrYVW08od3N/K6xb8Y5w+H5VIH+sIdJk4YBDGA6pQUolKNBBbUdUHTaCLH5V6AST2dFhUi0NuLpF4kT/wBwR1CY9RTdMwy6zsW3NXgJpyNpxs4Y6S2wgqUdQguEggwDc/6vHypDEsblLnXc7fh3LZw7XOy08OOyNe/vK6zMhzFoXA+HlsN7frrSOaKRaFu06AaQTqp3VcybffS4CaCpvGd7UVvcuKF4l0A3NMsaSl6lRjdSqvbdBRhTSpxI2CsodtcxUimJQqmMAHPPmrj+Ytu4VxsSVIUhxJGw0mCfHuk/nTFKm+e7nm6xcZXNQTw55ifJfsoYOIxrjzw/cNq7VSQPjgAJbHIFWpKZorqgpsAck6NCtWxOaludeG/ruimZOa1OOrIK3CVG9gTy9BYDkAKQkuMle4p02UaeRggAKLJOHv2t06ilDTaSpS12TA5nw28/KpNTIEhi8gIqVGl14Dd3Hw4fPycbzXB4cFDbQxKzbWsFLY5DQjc7fEY8KD2j3IpoYmuQXO6sDYXd5nQeF0KGOwTgWVNrbOopCkOFSQbwdChJHPc1JbUGhlUca8ZmvBgxBEE+Yt7BLWMSpBuJTuFj4SOoP6NMMId48Eq6uFUxaNQM+Hz/AK0SmYKBi2Cowgpr+hfPSh17CLPdX30eCh8XuIP8pp6V5bLEhE8XjE/tb61W0rO/ONo84B8qu10aoGKrClStqbBXcmQG3gSISZVF77kn1AVfnNUqtjtLCoPLrOM6+wm3laBxvZQY5sjW3CZQo942jTPvIMR4ClnWc13kR+U/hIfRDCJLTcbZQRsd3ugeA7kNxbwQ2kpnVeVc1FPQcu6QPSpFnub588VNbDlzC3LpaQ8uA2/adNJ7vBC+JnkqCXh3tQJkdT8fsq8dFCiMjNddSY57I4GfI6jyd7OQF3Ne0ELHnc36+nMDqTTL35v3IjaGQyELxohYKeXtb+9BIgkJxlxMSiOnUQUdfHbfkJ8PSg5i0dpGyMeBlPkZPwDZMuVZS46gpMgH7LpPoIjbrVetHJS1SiGGSf8AxM//ABUv0a8NOOZip1aQE4VZJJuCu+gTzj458E9aU6QxGSllbq72G5T+EAc3PsttD0bXnn+PqZPpWAakC2/x/J+k3knXn+lCskgfregkkgIggEpQzrEB14IB7sx6C6j63+VczTMt7CU+qpFx1+9lGMTow63TutaleibD/kanLLg1SaeeuKfAAeuvsFJjE9llrKT8S++rzUCr5SB6UyYLoCHTPW497thYeVvpL/Dxjtj0YXH/ABFWrbeKfxV8o/5D7UOEVLuGT9tJ/wCf5VYiA486K9WAyoe4/C6xjk4p0+Q+VcB/rCpSEUQgmLz7RiyzEJlMKJ3BHTzMe9bfV9gPavKsrxU6tw81Q44eU2/h3Ud06AJgboMgg+RHtTTHZ2QUtiQWPzcVZy9L2IIeeUo6ttRNZWKrNByDZer6OYerDzbgEVWyApOnkP1NIh1rrTGklclBVMcuZ2H4CjUqLn2AVXVGsF1VDWsKUCShG6+RPQHnTraDWfuICya/SlMGAZ579fDVL776Ek3E38TTQZwCyn4xxJ2+fz6tVE4zoPf9R86v1Z3QevJvPPPAgqNx0q5k/r5VZrWtQ3vLjzz995V/hw99YUTpKFAxfcbVFSsWCyNgsI/EuLB58/wfJamcpjA4ZxlI7MIHaBIlRWNRUtw+FgJ21EVnZs1QkrVwQp4au/Dk3m08DER3nfwCAZiYFhJq7luU7qLF5gjSpDWpLISCszd1Q5q6DUe6nYb73AwNyqspuaesqwXXjg0HYeWp38EJacIVyB+JXhA29BarIs+6BYl6EgfxLJ/+I+eqmWBefxVWLDdx/HzK7RmenWg3bJIKfC1x0IrjSzQ7dKV6jczhwJ9LL9iWlBHaSFINgR5zBHLn7VLXCcuhVDXL5cVWytxbOIYdbsorgTbe2/Qyaaa4Qe5Y9duVwfsVpWoYpbyggBllUhc7r270i5CQbjkACTtUi5CxMU9/adqCLCNh3bb3EeYCvKXJZVcCQCLCLp367kW8ulMVTLJ7uH2segIqgyNReDx4/MqpxFmyG3bmykJm+4KYUfEiT6ikqgLm9nVafRjWjEHrBYi3cYEH2cJ28UnnMB3k6pH2fhCuR9RY/qLVO0Q8arTZiHsJta8jYnY+w8/FD14y5Qdie6DslXS/I7HzH8Iq2okITGZHAgROx+/g9yCviD0/X4bVcGVdzYVlCdbSj+pCST8qo8wQjULAg8fornLHSQUCZtEfrzqtSBdGpM6wZRa/ymnhEOLdQ0grJWYAkAeJNjYb0vWqNY0uOy79Ex8ZyYMz4D8rY8O02w32aLC5UrmY+JRPU7D0G1eVr4g1nyeRzzdaeHw+Roa0aaePNyryQQEzYkyR6WHkEgD0rnzaef6CkkEmPD+fMqLFYrSwVcztVCewBxV6dLNWhI4JK1RvpIHmYH50QWavRmAwTx+Lr9xWNDaGeiUg+d1H/wByfaiULuzKvR5zvdV7z+B8FXOLMQDhm42Mx6BIrqI7aVwDCKzp5uUF4dPdf/8A5x7/ANqNX28U3ijdniq+Wf8A5GH8NPyJq7/2OVqxmm/zXOG77zx+0fxqXCGgKSctMBKXESHC4h4ALMBJCQZImxjrfl4VuUyHNyFeTfmpuFRonYjuXnEeMScOwFf4qVnW2udSZTIkeIg/2q1KmQSJUV8Qx0Oy6HQ+BR7JcapbKVqtq2HgLSKxsRSDahaF6zB1evpCoREow1gVLAJEDrRqOHtnfYc88eAKHicdTog35+vNLWY5ml57sWh+4buszAUR1M7evrWvRo5hlYI515k8OC85Wxb674Jhu8W+b+sDw1QzM8wU6ANRDSbIQmyfQDfzg0RtGlTuLnj/AD/Xgly4n9th7n7I/wDcAhasOoC4jwP6/KoNQbKrafH659gvUMRcn9ffQnPKapUbSefP+So3XLQPKpHEqlQT2QmjJ8AG2wVC52FJ1HZjK9b0fhhQpADXdNnCPEf7MpSHB2jDh/eINxPUA2kCJFrelCVOksB+pAdTOV7dD9c6L3jJhpJbVhnA6h4KM92xmSIHw2IEG9Va4k5Tsu6Nq1Xtc2s3KWwN7iNe9LOPUltKW9zIKgOYHL7/AHokJuoRCpYnHAhekC5Inn+pirBiDUxIgxtZAnzdInb9H5kmmW6FeerfvaJ05PuVUK5k0WEgXzJXTD5CVJmyhceVwfP+tcWgmUJr4CYeDMGvEOuFIJCE2PJMyJ89JUI5zXZYIukcU/8A0lnE77QtNdS3h8M4lPwpAEDfZwk+Zn3PlVmaAlYWJd1lYhhBsALiP2un9tuO5vaSkPP+JAptKExKZBiw8wfGAoH9F1725QBrz/arQwxDjOh59tClxp5eIWlK1E3senU/iR50qRC0iBBO/Mn7KLqykNpUFnvIVBAvYEg+xA96GXEOA4rqYdVp5m8cttb8+CD4hIKTa4JHPzHyn2qRIdCabTa6kSNeO398wq+OVqAV1AJ89le9j61ZtjCoB2ff6P0pMoV+6f8AsgH37v3H5VzxouD8p58PtVsI3+80nmSPvqrjaUcthxC2b6NcgGGw/wC0LjtX0ykwJQ1vPgVWP+2vN9KYvO7qhoNefYLUp0Ida/3wH5TfgWNY1kWUdvsp2HqfuFZjGzeP6CYrP6s5Bt8lXcwWAha+ggeZtRnwZcl6DSXhneg+b/4IT0E/hQeCfwv/APXNxQnhXC9o4pR2SfnRX7BO9JVerpho1KD8Uva3T/qP3wPkBRqGkpzAtyUgOePyVxnqv+3ZEz3Sfn/SppfvKjDj/Y89/wBKtkqoSr7Uj5CiVblWrCT4KJlUPNHo2s+3af0q2rD4j6XVBLSO8fS5yIWcUep+4fnV6moCisdAlR5xWmRBjoY+fKt11NoOq8eys4jRAOIMUp10rUZUQJMRsANvSjUhASuJILhHBaBkCG0soW8dKEIT3R8SrWAHpWd1MvJiSTzPcvU/rOroMpsF4HlZA+JOK3cQrsmu4g90ITuegJ5+kCnG4dre1UufYeA/KwK1cl3Z147+XDyv/wAipMDkYH7pSxpkF1SeZ6A8wOoruve4HLbx/HIR6OGe5uVo8be2v2D3KbP8S0jS0wgJA3IAk+tz7GhCNXOJ+PT+SmDgnN7LvQcgHzbPeg4YJ7yrVV1YaBO0cAQMzlC+gATUNcSUWrSa1hKgytrW8Adhc0aocrEjgafX4oA6C6eldxBnc2H6/D86U0XrJk2VRhnUFEnSkW9/H8eoqsLs14XRcS33rEydIttyJjepXXiEuuYoqc6mfnRAzsyVmPxIdWyjZV3TdKQR4+dEbpKTqklzabVRxJuY8hRmaLLxBh5IVcmxog1SbjDSrGVYAvuBAUEDdazshPMnr5c6uATokq9dtNku8FqPZtYFhxlibd4qMFS7fFP+k6oFrHpcRMVGzobeqTwtSpVD3uIhp8xa3J1J7kp53nqytSk2ChC0TIuZInwMEHy6VNJhaMrjMb8VevSpPIe0AOFrd2ht5JeThVLum6Z36fl/eiyquOp3TTlGWBpSFKF41fIkfdXPENkrP60vJDf+XsCuuIXpxDggHU4YB+1YfO9Bf+2ZiLprBFwDqYEkkx3GdUsGbyY2IHy996u6xBAT1KDZpgexhRJMtqHMGfQ2PzCfepOqqLOjm9vmFzlT0B1HJaQT/KR+BNWchlskeKM8J5McXjm2YOmVKcI3CRv6kkJB6kUjia4o0C/07zstQsPWBp2knnxW4ZsiC2ymNSyAY2AFgB4AfdXky0kwdTrz3LXwkAGodG6fZ8Sji0BCABYWAHgKO4ZWrPBL3SVSx3+GT0/pQXaI9L94CGuHXqn+Ege1UKcb2IjiqTzfZYRSEmFABSyOsifbarh2ZyYa7rcSHO00HhBS3mbZLl9zp94E/OmaZAC06JAp20urHGDegNI5hAn9eddh7uJQMA7Pnd3oax3UM+Mn3Joxu4oxuXKtiVQZ/wD1K+ax+BqzLjz+lci3n9KxlCIYUeqlK9IA/A1Z57aBVPaCz7HHTYH2/Ik/fXowc2q8Q4ZdEIxZk0QIDkx5jmR7JCU/wiPARv5n7oodOKcncrQc8mmO+OeHOyj4cYhRdiSLJnr19PxpfEVstk/0XgutJqOFhp3lMrQ0pK1GennWZUrue7KF6anRawISlGolavSil0dkITWSS9y8WgqN7CuBA0Vy0u10QzMVUzRCzcc4BsKfhVuVLV4gD7/yq+JOgVegmSalTvj7TPjHohI3Nh+J/Cllvyq7ggBH8Rn0/sJ9ahSieV8JYnGugtJhqYU6qyRa8DdUdB8qLTpF+izekOkqWFIBN+G/d4LV8p4BwGHRpGHQs/WW6kOKUeZOqQPIACtEU28F4l2NrOJIcRPCykxHD2AQCThcPYcmG5/9tTkbwVBia02efUpBz7C4OCE4RAHL9w2PmBNRAUGq82JKRs3yrDqEhHZkH6lvcEEVACr1rtEs4gFpsoQZDit7ydOwNup5b2ojTEhBqdtwJ2TLnuaJ7NpKVS422G1/a0iJ8wZEdI8Yo5tyClsMXU3l40cOfMfEd6F4LJH3zOnQnqvu77W3IiSLcqrmAsjOLKQlxgcYO334pwYydvDst6e+p2FEnYkaoAjoAr1FWp3dfhz5rLrVesbnBi9zwF/fZVc+xCku7pi1h07w39vajYkTMjzHnbngowAbIcRvr6fCWszxBUQ5zICT4KQB9+/81LgTZadAOa4tBgn25hDsQ+jWSAYvAPjy8xXQ4tAJummkNdEWGx4fRVdDsGOu/kd/zqdlUgZpC5y9WlZP2VR5xapdorMEvFz5ardPosyEYbDrfUP3r5kat0tj4Z6EyVeo6V5rH4nO4NG3zv8AhappgOgTCNZcrtMWpw3CBbzNh8tRrNYYOZaNcdXhQwak8/SJ4zEalDoAY86mpUzlJ0qeVpQ/McehDZBP6mqiTYJqjQc59glbE5+VLQlEgFaQT/MKOKMAkrYp4INaXOvb6R/OsPowhn4nNKfe9AY0yCs7C1M+JtoJKCZhjm0PqWAVKT8I5Te5/KitaS2E9RovdSDDYHXiqHGr2p0HlpH40bDaIvR7MtIjvVTNk6AwOYaTNEp3LvFXonNm8Sq+apgEf6R7Jv8AOKtSuVdpkeq6wr2gNj7E+5Kh94q0SShVBM89yzTE4i5PtXpQF4R7rr9lIRr7R0akpuEnZR5A/Z5nrEc6iobQFahRznM7T5Vp1S33JO6j+rcqXLm022WnTw7qz44prynBCBySkfr3rIr1ST3r1tGkKTA1ugU2Yvj0GwqtJpRHENF0O0qV3lyByTR5DbNQAHPOZ1hwXriNKSa4GTCIRlaSlvHvSa0aTF5rHYgEwEc4XTpaB6kqP4fcKFiDL/BbHQjMuEB/7iT9fAV7th3XFc40jwF/v+6gwtAPEZjuvcMy7iX0IaSVOLMJSPL5ACST51YNLjAQa1dtJvWOMALeOCMh/Y8MlCyC6SVLgkgTyTMWgD1k860aNPI2CvEdJ4wYquajRAsBx8+dEdcT40VZ6FZpi0psNKj0JiuUhZpxNm8KICRq6T+FVJUpAzXMVGxETzrlQ2XOB4XSuHX3UhOoaWwqCqbyVfVT5CTfaqh2YwErWr9WJjm/4/vRRZqvCsOLUCXnZBSPqAzJmPi/qKu9pBhDwxqvYJsiOU495SVuvfu0KMHXYkjpPS/zpZzWhzQLkadyc/2MvTN4vNw4Rv3nTzU+Oz1KWENpOpQUSQJ2UjuwYiDB2MiRIuYMwEGVl0KJyEG159LaeaW8dmCnDMADZQ3uDceREEeNFdrITNOk1gjnRUXCpTZMz3zsBcECJPobVSLpuyrlBBHOCKmFZrp1ULnLy/MVCsUU4Uwwcx2HQRIU4AR1G5HqAR60DFPyUHuHBGwwmq1fRBf0sBSt1T95+X9K8WdFu9XmrFo0Ck4fwn7tSjutU+gt+dFYyWquNrdsNGwQ/ibNkMQEkFUG3TlJrm08xsmcDhX1pJ0SBj81U4eavupxlENF16CnRbTFgu8synEOqSpKYgggnYGbTXOq02iFStiabGkPKM8UY97tUB1QOiDCTaesdeVBpAEFLYCjR6txpjXc6rh7EsDvkE6th99UDH6BWayt+3gq/ERQtbfeiQE9b/o0ShIBsuwxcxpEbyqWcYxDjgUNvhA+yOdGpMLWq1FppiFBjXNaUxzUZPiox+AqzBlJlXFiq+KeE6thy9LfcKIxp0Q3GAs0A1GvRkwF4JjczoV1tPIUBxWrSaNAmTJcutqNhWbiK14C9HgcNlbmKPLchMCwpINkrShCsXiB4fjTdOkSl61drd1Jg8MtwyYSPGmG4fjzz3pV2MAu4xw4+XHyVLiYdnCSTO9FpUmbGefT3WbiukQ9sNPuPq48wF+ybgPFYtsOJ0NoWCWy4SCsAxICQSEz9ZUA8po+cNdliSsJ5NRGkcL4phsJUyTpTEoIUOW0GflS1Sm8uJheswOOwzKDKecSABuhOHyt9zS0lpwrKwEp0kTJIFzYcrm1QGnNopOIpiiS5wsZ12krZvo64CVgj276wXilSQhN0oBI+tuVQPACTvvTdKjkOYrzfSHSf6hnVNHZmZ3Kd3Vgbn3phZCoY3EaNlAdArY+vKuUpB4ozK5ChpPXl7/nVSrBIWd4vVIVKhym/sd6hQUn4porNgrfzP6/V6lUJAF0aweQIIParMpEquZtYJ2gXO/K9VkyO9Kde3KS0ae/9qxgcCygtlLYFiSsk6iZkc5GlI2G5Vzq7+5AzvdEneO60cyqmOxGsAqXqKwRJvFkgQPq3KwQI9gIoGgGBomC9xB7vDw58FBiintEpAF9BkAAEAACOY+sKu1UZPVyVTwj6YVKRexmNx86vNzZS9pkQq7yu4vb4kk/8h7GfkKodkxTEhVtRI8v1sK6VcNhcYkCT5mqhERrgRM5jhvBZPshR/ClceYwz/BHwgms1b5hik4dpbigltLaSpR5mBYeNeSdTJd3BbtTMK72sEuJMBLGdcYOLJSz3EbCN4/CmW0uOnBauG6LpsAdVuUCGXOrhSp70kT0G5ojXCcrRJ7k+7E0qYIkCEWby9OHSFrCR3k3cWltOmZV3lkA2tA6+EVq4To3rO3iTlEGBvOgsLgTe/DvXm+kenWtOSkbzf8AhUcfxAktrbOKSkF7tEBhCnCkDZM9xFiEmdRuDWnTZgaL2vawuhmQ7AnQne5EjzXnqmMqvmZmZk8OF0Fx+ZFx191OITLqYSlxtaAkyCLjWLQdz9akuoodUyllPZMzYkzrOncmaPTFSk8uPCANhw+STxVnAJJaLjjrH7s3KVymTITMA6Zibx8J2oD+j3VKhbQBI24wNdebrbw/+QUjQDqszoSBbx/rioXXFJBKt0lRBsQJHUWmb+1K9UQfFadPG0ahIa4Tw0Pob+ypdppBUdyCB4df15VbLNgjl0CSvHMdCYmw+Z/pUindUdUACplZI+QosAIUkiEoMCtdxXjaARHCIEidqWeTstjDNEiSmROZiyECeVqTbhS4y5bj+kabOyy6tYlMCVKjrH6/GjNp0x3887+SSr9J3gc/JHmB4oLjMxSLIuev9fyFNtYdIjnnULGq4uo/f05+HeSK5bi1NtqdsgxYwSr0PL5UT9I10Gobbf1P2fBTTaCwuInj/No9R4FLuDYVinxrUogmVqJJgc7moOVghoS4BqOvpz3rRnuOG2tKUJiEIQkD4UpQICR6yaBTaZJUy0WK8w/HAVYq96JJVhkKJM8RJUQZHpXSpyK3h/pKdw64cH7Qz5w6nyOy/IwftVcVOKA/Cg/tMKfH/SeUvKlpJw4HWVjxn4Sfs/OgfqjmiLLdP+PsbQkv7W/Dw4+fspMZxSw6gKacbUk7pC+95FCrj2pnMCJWA6gQSDz5pQzfMEqJCSSnkCdh4flUIZaRqlLMMSUgwfSrIRUPCziNXaOgkAlVgFCwkBQ6agCP9NVdOyXrSWwB3bfav4vEpOHIAMuHSVEC0EKWZgfaqobL/BDDnAG2vhtp7r3DkONyCI0rVBkFJgSkAKv3iqPASauf3IUtbDXDfv7o354KpnbCEuQSC2gIAVca7SANiYBgqO0eQNGb+KcFTPTDiOe6VQUUapKpO0BA25C5NXQw4xACrsKQCdQUZvYgfek1JUkuiy9ddSrUAkgQDczsQPx6VCu3NF1SLitJEwOYFTaVcNkSvMQb1ARCrWRO6cQg6gmdSdSlaQnUlSZKuQE71JAMZtLexlQx+Q5udE4f+qly2w9iQ+iwAbSdIUTE61BJMzeBHMdKy6+Apul1JseJ24Rda2C6XdTqZ6rREQTv4x8jzRzDYlSlsxhyhKCoYkq7qBEAEOLhMcxck3FTT6LpmnUz1LmMh375A9F1T/IQcr2uBF5+o+VBi85eWQ3gwVrSCkvlPcSCdRDTah1jvqvYQkRNaGejSbkoNyiZ/wCRgRc+Gw4ledxPSZqEuqugcOKDPYABz96teJxB3uVweknfz2oEk9wWacW5wmn2W8Tvz6oi3kLytwhoePeV7bD3NVzAJU4xg3LvYflWU8JmJOpXiqw9qgudwVP11+CK4BLDGHDTrRP70OkpIVJAhMpVAIA8aE7rDJY4gkFvkTdeu6KzHDtqQCJmDbwM34WS5m+GaW9icQ24FLWO4kHSsd2CSkwSZHKRcVwfVZSpUCOy3U7a/ELSacK51R9YQ4iAHCwtFjcSfFLDjrzYRr761TINo9rTRstGoXZbAe6u04rDsZDsxOxuAPH+YXuExiFne/Q/hQ6lFzE3hccyse1Y86IkFHkKVgbrWk7BJyFVskLxlN0BTpc61XKimuUTyvFq1d20Xk8qg0s1jorU6hceeed1DinypVyVH9frlRQGM05581V7nGx5+h7KXBZcpagCQke59qG6vbsiVzKZceefSUy5/wBixh0NJhayLqPLyAMD29aXBe92ZzvIfZn58lo1KFRtMZrcBb/8/GXvCA5NiAgrKrCKIROiVI6u5USsSVLUooSoK5GR7aSCKvlslSS50r8jBKPhv8gSB67etSETqrSCummHuzDiUr0HZQFrV1iqOzMsoDjF8zU5Qq9YQr7j6lIQ2P4QSb7kSSfC9IkAOJXrmVXvoMpjcAk+UlcLS2G1JvJIJPMwdhyFprgXTK57KLaTmTrE+SpFC5UW1AJ5DUB7g86O2oBYrJrYN1VxdTyhu149Z3VXGvKESqZA+dGY6VmYvDtpAcYCIYVIS0bmRMifK1qkzmWU50kBXMUAClBhISDJvHfuf+JqaYi8oTqjngSf4j+dV7h8UAErSFJhalpAULCYAv4VTK7SURzcwynXSe87+A2Q3FGVd8yVEREACIsALACYEe1TB2R3dlswu+3b1bAx4n0/L0ri0ndCaXNgqi44JBAB96vHeri65W8RMCAd7evOqgCESTMqAm96nwUgRYry55etcuDlzHj7VKhSuLv4+VRC6VqfDWZpxWGW9iAkkKAWQkyI2jw0wYHj1oD2wvLY+j1FUNpTfS6JljEPpDWEbLDBsXXBoKv9KT3vWKuGEiGiyVDGtOauZPCfn8IxkPCTWH56lcz18zuflVxQvLiq1a5qmD6I6GW0TCQP11omVoQiWhL+e52kDS2622o21d1SvQdaXqVNmolFjnugNJ54pVzzEkAyoqIHxHc+NBaF9KpU20aLWN2ELPcyfkmmGhK1HKsjGLHOR0N/6ipLGnZBY5zDLDCrqAJk7dKvogkkmynYeVYBawOkyPwqhY06gIoxlano427yqc0SFWV+FzXLgmLKmEJaUpUkkwBy9etAe5xMCyfoU3ZSRzz5+CgSoTaoLgEanhpN+efJF8pYlQk+NJV8QQLLfwWDa264zXvuR0qlJxDZKYxLA9+Xgosry1eIxDeGajU4YE7WBJJ8gCfSnaF1g9JtDR4LT0/Ru2ylEnWrSNRPWL+lNZViCog3EWQBpEjqPvqpEJhlSQtDyXhdptptmBoaEH7S91Hykn38BVwEs95JlJPHHB7DalKSJKzYbBJO/n/euIhS0ylLivh5WG7MJVCV29th5RQTREytOn0nUFIU4sLd6VHWyBMzcj2qlgYTDS51IVBv9KBbpgA7C8fmakNQn1nQGnQbKtiHSoj9bUVjYWfiqxqaozlrRW2EoEmQTNr/ANvvrjYyVm1XtpwCiSsoe1fvE/CpIVKh4QJEzuK6wCXNbJchXs0wyiplIG/dAGnYX3IE2FCa1t/VVpY1uRrnizZB1vprrxQ/M8kWE6kpgJuPhO3rertiZRKXSNFzerNzx4+KCdjB5D9eAq6L1gIsosSFG8z4ya4ADRH6wuvCr6Z5/r1qVIkiF5qA5fjXLtFypZNdC6VzUqF+JqFydvoqxGIOLDDKwlKgVrkTYAbeJ7opbF1+op9Zvp6qj8BTxctfw13HD3N+5Peb8T/sqlB4KKhslPP1mKHQxgq3BWIf8ZxciwjjPJQbDccPPFfcUhKJ7rZRNuqlTPokVericsSdU9R/xWtUkNcLazPsB+UUdK1fGwtVpIW+VD22pF3SNPvTTf8AD8RtVYPI/MKkH1pJAaQ2kSDo0g28hV6eIbUOUJmj/jFTDvbWq1A4A6X8tUt55iLGnGhalUwEnPmTTASDlwBXEqGiTCsBoRQC4p8UgAo2E3FG2WJVPaK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www.ecoosfera.com/wp-content/imagenes/2012_6_4_3C3eSBcfufUMXiE8QNRNx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97417" y="-12736"/>
            <a:ext cx="4325916" cy="2805086"/>
          </a:xfrm>
          <a:prstGeom prst="rect">
            <a:avLst/>
          </a:prstGeom>
          <a:noFill/>
        </p:spPr>
      </p:pic>
      <p:pic>
        <p:nvPicPr>
          <p:cNvPr id="30731" name="Picture 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714620"/>
            <a:ext cx="9144000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84248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AutoShape 4" descr="data:image/jpeg;base64,/9j/4AAQSkZJRgABAQAAAQABAAD/2wCEAAkGBxQTEhQUExQWFhUXGBwbGBgYGBocHBwfICAcIB8gHBweHSggHB8lHiAaITEiJikrLi4wHB8zODMsNygtLisBCgoKDg0OGxAQGywkICYvNCwsLC8sLCwsLCwsLCwsLCwsLCwsLCwsLCwsLCwsLCwsLCwsLCwsLCwsLCwsLCwsLP/AABEIAK8BIAMBEQACEQEDEQH/xAAcAAACAwEBAQEAAAAAAAAAAAAFBgMEBwIBCAD/xABEEAABAwIEAwYCBwYFAwQDAAABAgMRACEEBRIxBkFREyJhcYGRMqEHQmKxwdHwFCNSguHxM1NykqIVJEMWssLiNGNz/8QAGwEAAgMBAQEAAAAAAAAAAAAAAwQBAgUABgf/xAA6EQABAwIEAgoBBAIBAwUBAAABAAIRAyEEEjFBUfAFEyJhcYGRobHB0RQy4fEGI2JCUqJykrLC0jP/2gAMAwEAAhEDEQA/AK+NSnUUpAtzHM+tZkr0gYQJU6czBZS26Ffuz3FD7jPLl60TNIgoXVQ4ubvqq2cZ0zqbK1BOlG8TJ5j7qgNLtF0tp/uQ7F/SM8AUYcJbbFkwIMePmbx403TblELMrVGueTql0Zw446VklS1GSo/hyA5RV0AFarw4sqYSk7p+fp4VVXTLlzH7xB8PzqYVSV7m2CQVMrUrSlLrYV5FQAHkVQPWgWCM4ktI803OthQKVCQRBB5g0wlJWZcacDYbC4N13DpIShSFqbWpSkQlUnkVX848qBWbLusJWnQxb3sFA6Xjje6xRaipVzJUZnrO9SENybuE+CF4vDlS1FtpawUdVBIWnVHISqx5x0iuLoMBBDc1zoqPEPDjrOJcUqXNCR2azCZJTZQAEQg/VEXSnlU9YNCp/TuNwlnDYt9nZ1aS0kdmNZ7srSTpE2mSTHiasWteLqtOpUoulp/HmFsXAX0nIxQTh8aQh3ZLloV/q5A+O3XxE4FtnXHH8pjIyt2qNnbt+2/jUJtxeDAXrBKHE3McwL3PMgGQeY8jQXNgzuhtdaNkKzDEtYfDYhxtIQ++ShxSIT3hZSwbKJvNpvFW/UOy5Z/Cq3CB9bN3JP4d4eXjnVgp1IIPaurlRv4kyV9PeiUyX2CLWDKW3ktUyHhRnDtBsy6IAlcWAEQAIimi1pEQEGti3VIhoaBwH9rHVZU7gMe4y+dSTqLbjkq1pMhBmbnYHoZ8KUqNEp7CPJpEI9hM2KGQgpCIJgJ5jkZ5+fhQHCdERjLoFmOK1qkmuaIRjEQocLiUhaAqdE96N46VJG6gcApuIs4C0ltpoNoiDEXEARaw2rmi8qrm5W5VnjliRTwWK4QYXeExBQDHP+w/GrhDKIJzEggTtH3f1NTK5FcjxXaakKulSFJM+Nx7Gu1UJz4KzkuYUaz3mzoB6abpJqCrBMXEnGTQ0QFdohIVOmQFEbx1F7+NA6kF+ZXzQ2EhZzx4+uf3yvCCQCP5SI8oNMAQqZkp4rPguSpJCifiSs385rlCHpx65sZE2qFK2L6MM914YsgytKpVAvpP9R86kQFo4VrXiTstIZQsxAPUnYV2YKr3MbMlWjhgNz6ATVTUCX67gFhTiVoIUoxPIkfOs062W6DmF0CzzOo7qTRqdOUviK4YICW3nyoyTNNNaAsmrVLzddIamKshIth1IaEnTJ9T/SoVxZMfBmeqcxTSFEob+88gTyBrlMzotowiACgm0fmK5DKWsRhMQtplK21aT3FgmD3VdxfW8A1nvD434LUzUjmv3+ouFpNaSyFBisKlxCkLAUlYKVA7EGxFVLQRCs1xaZC+cuJeD/2PHdgoqWyQVoKR3lJvCLX1bJn1FAJy2OqfE1BmAtv3J/Z4qaaYbKwGpTCW9JBSEykW5AERQQ68IvUWnZKXE+YpKdQX2knfr6cvKqBvaumcwDJhZziVA65NyR+P9KfaLLFqGXEqPDNGyuY2/H8qHUcP2pnC0XE5xaNFq/B3G6m0NN4iVNHTpeM6m4URpX1R8QB8T5UoTk7J554LQdQGIGdv7vYnv4O+U44fIhiVnUIZQqdc/FGoQDt8Ogk1elRznuST6xo23+FSb4oeceThsqZaDad1uJJCupsRA8dzWo2m1ghIOcXGXXKe8AjFW7ZTE89CF/Ilf4VUwqq5jMIhxMOhJHImLHwPI0NzQ6ys1xaZCyDjfh53CK1q77JPdcHLoFjkfHY/KlHU8uq1KGJD7bpCxWONSGojqijYxJJqC1QyoSiza9VjsRQohHmUv8Q5clq+q6vhSLk03SJKzMS0NMq7xrhGG0YEtI0LUx+9A5lJACvM3nyFMOblKRBlLmsyaqrIrkjhLiEpEknaedh85rpi6ljS9waN0yDKX0JjtGkJmSgFW/VQKIVSxxLQtin0JiHnYeaH4/DrIILu+8I/Eqqn6zgE+P8AHLdup6D+UIVkqTu4r/aPzqv6s8FI/wAdp71D6D8rz/04Ds77o/8AtU/rOLfdQf8AGx/01fVv8qZrIFtqgOIUlSb2PPlB3I67Vb9WI0S7P8erl8OcMs67x4fytG4Iw/YN6QIKjJP1j59fwqrKjnGStSrg6NFgYwae54lbQ25KQeoBpteMc3K4hfia5Qvl/O89StUN6oH6tSrKW62auJAsEvPjvHmTTIEBZlR5c6UayfhR11IcW4zhmlfCt9ejV/oSAVK23gDxpWtjadI5buPACY8Vanh6lS7QVcwHBWIxKlDBuM4kIPe0OaFJ6akuBJg3uJqzcU0wHAglWr4Z9H90HwIPwiuE+ijHFUvpCUj/AC1JWT6SKYlLNe06mEwtcNYZpOjQ4FDmoXnxtUJxrRsueK8e+2htzV2jKRpUDB5bnx8aq8SFLYadEByji1/tEYjWtxDaoWhSirSDtJ5yJE9aC5sbphpFRpbEeC3XKM+axCdSNQEAyRa/iKOysHEhZ1Si5iJNuBQkbUQGUIiFnec4ZlWIxuJxH1D2TYBvAQ2TpO4WVHcfDFK1GgPLitHDve5gpN0mT/KSsoyk5jiVrskNp7qYlIj4UmTJ5kyZN6q0ElMVXBgCE8R8MuYdKu0KASZ0p2A8JJri6HQoYMzDCTGMCXXUo2Buo9ANz+A8SKK+qGMLikhh3Vawpt1KLZo2htsqTsBAH3D9eNJUS574K9FjWtwmHyR3BTcFsBwYkKNk4NZk7A9o2R4W1K9zRsacrWkcQsTo50Ve1pv6H4TPw3xEotJwLzykYZxcJcjYSJQeYQSR5c7E0ShVNI30+E3iKTMTL2fvH/kPz8ra8myhrDICGkgDmeZ8SaeJlYKvpcqFyxX6Xs+fVi+yStTbLJSUkWJXElQ5mJjpbzk7QGtmdVcWCY8v4mU4w1rMhbSSrUDBsJkRGxn08hV2sa4SrBdrZwqv8XCsKkx/gAEXjcJn4oHXvDeoOHpnb4Vsztj7rkcN5a6LMaZ2KFOJ+WqOR5cqC7CtUiq8bodmv0djSThH+8NkPbf70i3qnpel3YU7IzcU6LhZ4/kjrOIjGAoWNgoj/jeFDxBotMU2alUGHr4ntNbI8QmDNHcDjGkMqdSl0f4a4VCD0UYsk7Hlz5A1NSrTO6I3onEQXDLbbMCVnb7CkLUlYhQJBggi3QixHjQ5lK1aT6bsrxB/KIcLicS2PEH5z+FUq/sKPgBOJZ4pzxqqyyvoTAhOINqqFYqms1KESvAqpXAq9lzRKgTGkHmoDbwJ8q5Tn2+imvD5qhCO0VMJ30if7UxTMmyzsZFJhc42WgcEcVMYxkBtRC0WUhUAxyI6inF42vDnlzdCmF51Q+rPkaq5xGyCADuvl45dpKlurSpZnVpA0jygAetGeZcSiAGLqLh9hpzEAvWYbBccjcpT9X+ZRSnrBMUviHVBTPV/u2/PkqZmhwzaSrefZ4rFOFxYhAshAPLkPARFqBgsC3DtvcnU96NWxBf2W2aNAvMsfOBcQ+0rS4kC0mF8ylQH1Tb2ncU4+iHtg+Xd3hL5uC+g8kztGKwzWIaJCVja0pOxB5SDI9KTw1ckmlU/c3Xv7wgV25e0NFbebbdstIPjsR5GmXgkdnVVpV8rkpZ9kQYbI+No2M7pB6nmPGlcPihUOR1nBazXZlkSteGxMJsfhUIstPiNjqG/jRyFcWNlv/CyQrDNECElNhVqYkJasYcUZx+JDLLjkSG0KVA56QT+FHCX1KxXirMMO4yttaj2rjinpCo0FUTHUGI8qQpOc8ZncStXq+q7M6gH2TN9HfCmJbaW4XNAeSkp1glfO6haJB5maMKTjpZBqYinYHtQoOKvoyxDo1tYlLi+aXAUA+SgVR5H3rhhyLyrfrgRBbA7kkL4WxWBTqeZIUr4lbpA5JChbx/tSuIY95iDA5lanRbsMA6pUeM3DgEmZ3iipV7J+qPxPiaZw9INHes7H4l9V8nTZFeDEThsxue7hpHT40qM/wCwCh4o9un4oOGkUn+I/wDsu8r0rQ2hf+YoFPgQ2R7mfaruboiU3xK2T6Ns9W5hexentWUogkyVIV8BPjFvSjYd0jLw+EPG0wYqt318Rr66pkx2O0BRB2/AifxHpTCSAWE8b4xTuMeUuSsKUEpIgJgxEem/OuqOGgUkcFYwj0YZnr8Mwn+JY/iHUb/gKZpuORSNF2zjD1Fx9gbpB/itdP6JijBx4/KmVcw+bAaSCkSSd2/4kqHLoo+3QRXZrf3+V0o/g8/KUBQOoQdik7auih/ADsd+pFQQDrz88VKm4tzBosJU8guMpMKj42wQCFJ2ItAI5g3mgVKYLb+qtTeabg8RbjdDuH8jawjyXnnErC4DYQDcnZRBAAEX3sSBWe2n1bu14L0xxbsWxzaDY4+HD19QmfivhBjMEGWk4d4A6HAkBU9F6TCkkkePSrGQeCw6rJaGl2aPbwn4WIPYF/AYvS8iHGzt9VQ5KSbakkc/SxBFc4BzSEtReaFVr40TizlRUNSsQgjSCdCQPbef6Ug5jRZeib0niC2x9vzKV8+SE/4OIWuNxpSAP5gLmj06bf8AqakcR0lij+2p7D8JaXjHJ+NVHFJnBZ56QxW9Qrj9tc/jVU9Uzgo/X4n/ALypcPj1pMhRPKDce1Q6kwiIV6XSOJpvz5yfG49E48JZwS4UKFliCk3Bt49RIpZ9LJcL0GE6QbjCabxB5lcJcXgsYlTZOkmUHw+sk+P32o1N4e3vWPjcGcLVj/pOn48lvWQ49bjaSTBI58/Q3B8DXAlZ7wAV83410qPMz4c+nnRlBKgbfKWHuRcW2n0AWfv01U6hAc3NUHcD9BE+H8lU8pFhpFzPhU5+CYFE7oHnAWHCFiCPn0NWzShvYWm60n6Es7I7fCKNj+9RvvEKHlZJ9TStTDjrhV7o590riapazJxWlYnHobCCpYTqWEDzVyohIAQKWDxVX9jCYGby4qpnmaFzApebQhyFgLSqYN9KhIIi8ek1g4oZMQKkkb/RHgt/oIsq9moSLET/AGDNlk/FWCLbiTcgAFB3lBuLxeLiecGtmjVFamHhEqs6t5bwWxZFnTTOUMYgGQG0p/nnSR6Kn2pimOzZBoYV+KxPVDe/lqj+dPDsFEGyoA9aMzWUgs9yvL0YnFhAbbU2ta1PJW2DKUwJk8idI9TWVgSXN171t49nVNE65Rz5LVq01iLg1K5eFMgg3B3B2rlyzT6RforaxKFPYQdm+kE9mPgc8APqK6RA6i8isQrTOqy3gdCg1mSdv+1c1pIv3QsRe4IUbjwNI4v99M96ewxaKb51tHrdC8MFCCkwQQZ22INGm6kt7MLTeDlQlb2ykJS0pOxgKQRI8IUJ86LQp9rN3farVrSw0++fZFH827VKiNuySfXn6yTTBS4bCVP+kRlxxZu6+rtL8kqJKfEmNJnxpRzu0jMEtSwwT+zI+ypU/ByKDzv1/tNP0z2EuAvWcTG5gCPrNjZSh06HfxJuIq2ZdC8OMIaT3v8Ax/xj/LTaNPUAR6cpriVyJqxJLRAOqEE7oXcl09AeYMjqTvtcmApCI5jiR/07FaiIKghIgj4ENJsk7d4G3nBEXhxlpXHRH+BkKxGWNBUJUklDaoNoMjVP1STEdAD4UF9PO22vP4TWDxRoVA43adRx29RsmzIm3UkKeUo3IS3BKlKBI22AtNrdetAa1xueedgmOkMZQHYogTxGkfnjKv8AFPCDOYshD6ezWmS2tHxoJ8diDzSZHqAa4tGyyM7jqVmufcCLw7ywtxK2OwkKCdB1CEpCoMFU3nzpaoIT+HeXnTuSfheHXjZCu6Qe7A3v71XO2LovUuBtoo8Vkamv8SJ6AV2dW6q0lL2PwwmwozHJStTAKplOwoiAQjOXPaC2s/q/9DVaglpTGCqFmIY4cU9IwIecbSSANaVEnkAe9/xkUhSMOXrOlWB2FJI0II9VrWFI3TsNqaBXjT3r5kxbxQTG1HVXWUOWo7R1OowLk+Qqr9FamJeJTYjM0NQG1BUcqXAO60MzIsUv53i0vKKr6ien6NGbKVqkORL6N8SWsxYIMSFJPlv+FWeezKzMU0ZO1stQ4tcSphX2XgflH50GqZaFtdA1qoxFENuC1zT4A5vwhfBGMLuWYxtSrSuP9mr70/Ok8QxjmBztW6J/GVsmLouYNSR6H+VW4zZ/7bCvb9sC2ST8KtIU2B0SQFW/M0v0PVs6kdjb7S2LdLo4fc39bKnwcpzFZbi8K2ZWy4l9CJ+JBBCgOW9/M+Na5BggKMDi/wBNiRVixEH887LRmsS5+w4SSLNoJJncjuA+cpHvVnOLKBcNYt9JevSa7HuY0WzHTgLn7UnCuYNMtrxWKdQ0HFFDIWoA9mgxabkqVqV/toeEoCkyAo6QcC8NG2vidfTRFGuO8vUdIxTYP2tSR7kARTUJCCUZwuNbdTqacQ4nqhQUPcGuUKcGuXLsVC5LefcPsSpwYdsl4lL6gkJUpCgQrURc3j50rimiGujRwTWGM5mk7W8bJUXw3liEpdSymCAUFS1LbPoVFPuKbFFqGKj9ElB1bT7rjZjvygDbTAEEcwQJ9TXCyvEySrWAzMOKcATp1Ad2djaw8JAPqauuVbG8UOfs7QDaUMkaCtIJ0pT3QACLCADMUk4dsg6php7AI03QbDMpeZUltQK+8pKoEOJkyB9odN+nOnaTjkSxEGxQhx7urmQTIglA3Wg7R6/PYEVbZVXLz5KQJPwj6yf4COnpG/LeuJuuRRJsubgkXISvkJMpuDpQr0nYGiTquC8z14qaw+GTuvvquTGolZ3NwJFjsU23rn6Bqhw2WhcFZg203+zEpgaSmTvsSd5kplUTbblRI2CsW2WiZK8gkkfGBpk7gCDH3bdL7UvUBQnN3QrNeKENYtLaypLZb1FRskaCSY6k2FJuqQ6DotHD4M1KBe2CZiN72SHxzxg3iQwTrbbKiVEJ1E6dQSBG/Oek84oHWdYdE07CHCEtceHuJQ7h7OP3bwVbSuUKHjyBobtlYAkpbzLFlRJmuFkQtlA3RMmjtKSqNlVUtfGqLC08gTsPOjtEiUi60rnDNrecQ20kqUbJSP62Hmak3QmvDCCVs3D3CjutJxKTACYCVWJB5qHQxag08PlMlaPSXTb67OqpCBaSddvT0PknBnOm+2LAae1JIHcbKk3AMyLJEEXMD1q3VrLbXzDRYnxHkJSkuSkpkW2N9oHMfl0qWulOVGbobkOUF1zQk6e4ok9BYffFdUdAUUWS6FcwHDig6RJIEySIG1CdUkI9OgWulCFZeSTvvyE1cOAQ30nEopwlhSnGskzYk1V7uzZI49uWl2lo3F6NKHz9TSVJUNrXHz+/nWbg8aK9Pq3/ALwStemW4EUn0m6OM9wcMp9fYjZKeHfGHwCQidTiXH+VgAW0z4Ez70dp6wuadjHsrNxJGKGaMoY7zJv9BN+KyQv5BoSCXgA6jrrQZgX30SPI0hSqGljCDYfR/n3QXtdUcZkEjfjtrpeAkTgX9oOJAwphb0IUqJCUakrWozaIAHjMVvOt8IeHyzLhIC2vPD+zoCUNqLbSNkySUoRBJ66REc5kik8VTquqMDf2gH17/DZTQexznPce0439due5Y5lmDezR5WLeJS2T3UCYSkbIHRI25Tc86aqVSOy3+lSlSFTtv0+UyZg8yhLjbaEJhsJIAEb3mNz5/OBQy4pxlEBZjiO0w7vaMrW2f4kKUkj1ESKYZUlZ1ejkNtE+cIfTHiWiEYtP7S3/ABiEuj7kr8jB8aIl1tmQZ6xjGu0w7oWnnyUk9FJN0nzrlytuPkKSlUE3MjoPD1FQpWccU5O3g3QQFIwzgcKSjZCjo7kbaZClAfaIFgACNdsrNukVKAEpTq1aUpE7TAj8qhFFgqTR0Ptqie8NQ6iRI8a4arlpowrKEIQ43AS3cFNgVd4idtdpMUi/UkpxgJENSLxAcOXYT3Bp7jh1J/eAm+od0RIJm8eYpqjOSyDWBD4KU83Mif8AyhXegABaeSwOUmCRyn2vPogO0VQGQL2gDdP8P6/vVt1AUzmKTplWxJJkAHSLGFJtfvDbc86kOUko7kWVvqKsWtB1L+CbEdI8RyotNzZl0rm8SimIQ8yO0U1cTpiY3kASYgK+80TNT1KtmCe+CkOpaW45ALi9QuCB3UiJ2J+ZmodDrKhSzxhlmvEtqdcSEmIUZgo1E6YB+Id+Y+x1rLr0CX3W30fijTpltMEnh38fDT3U2e51hHiG2WnFaWilIQkQdNwAJkRBuetDqBhcA1VGExNOmalXcybybpLxWZqT3CkpEbECfkTVC2VUOjZU3hPkedU0R7kKg8NKSaKDJSr25WklDdK3AkfCnYXiZO9+p5/lTea0c+Kx3vko9lCFNEJaCfFcEz7xtQn1GjW6Tr1qeWCJWlZLinW0ghw7bDb2/OlRWcNFgHFPpu/12HDZNmXPhyNR0q5KTb3im2VM3cUehihUd2uy7iPsLKvpNw7jGLcbUXNE6mdRlJQq/dvaD3Y8OVqsBC9Y50gFLeUY7SuZiRBO1j/UCq1G5mwpo1MjwUew2YPaXnI1WKLquJBBIB3ge1LaELQza2slxjFqSoyI5RRSJCXD4Ku8NOk4oKnYE/dUhskBHw+CZjH5X6C/jB080xZpjnFYZ1tOkpWQ0md9SykqA9L/AD5Vn4hlE4nrL5hc8DE/0nMbW62sRTALdCZvm003/hQIf7WGGxDYCGyeqUQd+iljV/eh4fDk1OseeJ9fwE1RoUxNRx7Lbz4fha3lDZOHSlCQTIibRBjV5i/ypfF4prsVe0CPHgFh08R11Q13GxmB3bDz3StwRgU4PMsawEylami1a/ZqKlW6gWSf9INbGHqdaxrj5+PMIT2klzu6fPmYTvxvi0owriSsIU4hSQTvBEGPG8etNVHQELB0TUqaaLFMyybEtMJSgFDbbQIVMajAlIjmT1gUpTIJJKcqS1oazZU8bg8Q1hkLcEdoqN5NuUiptmVsx6u+qCYkLRpKwe9NpkiP4hynxoqVJI1lStcOLf1LwyZIupBt7E1Zr9iqVKA1C5wucP4NaVNKWw+gwfLoobEeBkUXMlshm61vgz6S/wBtUlL6UodSkiU/CrnsfhNupHltXLk659lgx2DW0D3x3mz0UNvQ3SfAmpXNMFYiFEEhQgixB5HmDVkdckkKCtiCCPMc6kLkQwjSYS4+9iiogfXSpCVFMLISCpSQCTuBypGq0NJYnqZdZ3FU8BngYUWlgq3JIgg6rAjUoJuNPTaDsCD0mywJWu/tlLOMBWApOlMKIRf4uoA2gGRfrHQURANwqeMdAjTImSR0VNxJFwIn1qV0wFLkuDL7oGkFA3BIQIHMyeW5ifWu8VAGYwnHiTDpQTp7CI7gbiE3BIgEzEiSQBECZMVZtSd0UgxoruGwjL5ILbIQEJkkqSrvIHeQpUQAoEbAjc3M1zqp4rsjk1ZLniGXUNFAU24Q3rQRpKrAQLAiSEyf6m5fMX/hcaZIlE+LcgL7RQiywZaBNwoD4QdiCLEcrHkKiqOsZ3jf8o+BxRoVQ7bfwWQ4TDOlRbS0srJiACVeM9PGsjI7QBetfVpNZNQiF3m+RrZVpcbUkkA7yL9Dtv0qzjksVhQ2sSaZkIS6sJEG0cqj9xspLhSF101l7jxEp0o+1+XPy96IC2nrqsHH9KtPYCv/ALEhqSdxFzdVzYAcpPIUM1S6yyWitiBLQSBwFhwkpjyfgvGvALS0lpO47ZRSo/yAEj1il3Ylmgv4J0dFuI/2OA553Tezw/ikpPaIbcI/ylwr2WEj51QYhu4KQqdAuJ7Dx5z9AoZlmcIS8Wkr0uJN2XQW3PSbK9CabpzGZtws2v0ficOZe3TcIp9IODGMy5ciXmUFxpX1pRJcB8FIAPmU8xTbHSvYOblsOeH4WA9sCLURBlMmCxClhJQSTA1JSrTKgNyehEfOlnANK02kvYHDwPiPyLoNi9UmQoeZ1fPnRAlnSruQvaAtXPYVRxutXo9p/T1TMEiAfL+VAMatS7GN5PQkRI8YsPOuexpbdZOAwz21YNo17v5TflSP2YDtEKgjulHfjz0EkffVGsc8dkG/dr4cfJa3SjxUwRo0NbSO4a6/eui0nhXP2Vp7LtUhaY7qpSrafhXBH9qwelaD2va7LHEwsfA4au2lL22nuMemiJYzKA8+xiUEAtkBShB1oGruzyhWlQPQqHOm8C51FwpVbTB+CP5R6hLGFu/DxH9+BSjxBm/7TiyhGkwoNNhXe1aiBq6b6j5UzjCa1VtMTE6ha2BojD4cveIgSfSY+AqGYZsFfu3phtRToTupQMR72ow0g7JfIB2m7oTx1mjRbZabcQdAKjpNtR5DyAHzq7BYIL7STv8ASqP4lkYVCwlKnV8yNvKpHBWAtm2RPhfO2mmiQjvkXM29KsHBqGaZfebJc+kBhtTjbrX1mypY8RufaitKVqsIulPJcWpt1KwYgi/rRUkNV9N8G5jqSkzYiuClwQHjvhRH7R2yVaA8ZIi2rn77+ZNXaJV2usl57h1KEalLJgbCiZVOZBcz4hbbSlAQELQkDVF48/xrNqNcX3Wgx7Gs1ShmGPDqlKAAVpH8wgX8x86cYMrQFn1H5nkqo1jkhIkX7ukxtpm1/EzUFUzWUeGQpxcqBVcqImI8STsNq4mFRzoElHv2NKwmHNMbBACY8lqMn0T1vQi4qn6h4Fh5zHyucJkb+IUQ2uEAXcdXbyAA1K9BFdmhVfjhT/e73VfCZwhtaEPJ/wANUGAlaDe8oWmYPgb0VpEXCcZXzQU94LMMO+tKWkIUI7oSvRoIumEqG1zYFRk7RtNNrQ4XTGYkLQcrzgvam8QnS5E7He8GYiYA29t4YLYEhLuZF2qlnuNbwyO0SAgqcSlZMfET3iYuq0+NLVpaJ4o2HpOrPym9lwzjWXicNiCFLcSVlsX0ptAkfW2PWlatRjWHrPGOd0bqKgIqUhYGJ4nfyWdZ1kacM8ouIWTqPZN84EmZHQXnf50vTfI7HmsTpDFYmpV6smANxoe8KLB4bFYrSohSW1EhtpBCFuwYMG5QgfWcUY6CTQ6lenTkTfjqB+T3DzTOC6GaRnd4meHHz23K0vKMibw5bce0KWlM2ns2kj/KTNje7h7xnxgZxqMv1kzsLX/9R+Gj+VtEOcBToCG6RxP2SmDCPEhRMiTzIsOu0C0/I86vSxjSB2G29/G90Cph4MBxvzZTsYmySAVA7mRboY58pj507TFGsS8dk7DYnx2QKjX04ab96A8fcHox7RU3pGIQDoUdj1Qojx9jfrUtDqTswGtyOPeO/wCVIeCC139fwhuX4uMStCj+7WFJI3iUhQ8pSXB6CnGGCCruEs7xz8x6r57fYKFFJ3SSk+YMH7qZSJEGFoXDeWIGAQp0oQFdo73rOOE91CW7zBAmY03FzXV3MFDL/wBWo59k/wBF0Kr6ufKckwTFoj6N7XSzi8sXBUkHSfhM79fY0oKrRqtOt0Y8kmnpsqTDJmFSAOnM1LniJCHSoOByPsAmXL8JKEpbaAJV8USuBueokwLdDVmNDngvMNGpOnP2qPcGuIYOeJ9x4FNGVtKslw6Am23e9ZgD1I8qKekCOzRbPfp77/PeVEF0Rf48v4DhxA0R5/KcC8iFpC3AIC5OoeRER5ffSlSqT2qrvIcyfO6LTo12vDtI9fL+LdyFZXnuKy1fZKhxo3Tq5jwPUcx+dZbhTrVBUk2sfBbD8FRxzcxMO0n8hWuGcIP+pIKDLGheJbEbT3NJPVJKk/y1pYaiOvLuAseI591k9JVHU8OaTv3TB+Z87HzQDFZq3+3O4gJ1EPK0pHWTBvYdZNFqAh5S9O9INOosg/F+P7VQWrDIbURdSXW1T5hJt61dqFUbAiEuqxBUnTyG1TF0IVCRCnax5ShQ9K7LdT1kNQzEYtTihN0pEAUZrYSNWqXlV1qAiOVWKGFvP0YZgHGUEHw9RUBXOideKcH2+CdT9dA1oPMFN7eYketXGqq0wVnWExatOlwe9GCIRwU2V5EHXdSgOzTB5b8hznrFDqOhLYiqWthup503WW8XZCpjFupBToKlKQU2ABNkkW0xtHhahCoHLmuIaM9j387qgxg2kwXVW5SSB7AaiPVHrXSpaS6dvn8e6Y8Pl7ISUAhI6gkqnqQogfM29qEZ1mUrUqFrrdr6jyjnVd4TIuzUFg9oYnVKiQneQAkH1Ex41VzzEBWDm1Ia+QSb6WHfM3RzDPthZBCVKVGkkCDfqZVPS1C7ZvYDfu53RCyi4OFNti4QdSGjUx3+XkgPHORyFYhtKvtSDt1+FIEH8KJSdByucD4Jqq4F3ZADTpGlvXnZKDbi2VwoKQodZBH4imQVLKkLS+FeNT3U4gdqkQAo/Gn1/OabpuDhGiayh1wtNxJYxzS0yIdRB2soXSsDaQfeNqHVonLlKEwvovDhsl3hfhtLDmt50nFKJ1GdhIBgbm31rRI2rJr4R1SnG8ifVaFbpJukAMA99v6VHjbHIexK0yFKQ04pIiyNk+qiVgTym281UNDGuazQmT4ryhxNTEOAb+2QB6/xdNJwqcGhtKUpLy9LcxAAFyAOSEibT5yZJ89Wc7MZN/hezoN64RMMaJ+h5nmAp8w0HSkmw0qXPMJ5ep386Dmgypo5hJHeB4nf0VZ/FhKglZ2Sp1ydukH1P/CrDTnVEbSzNLm8Q1vPOq7OYKbBWbAJn1XKlDyACR6miZ3DRR1Dahyjcx6QAfMyjGCe0nugd9Qnz5/l7eArYw2L60BtQ6aePA906LKq4fLJZ5/n8+vjm2DdOtPVRIudyFHT8oT5GnJ7QTDG9h3ikfJ8lTiM3dQuAyhbjy9UxpmUggbgqUgEdCabzANlIMp562SJunjNcSzrQNXahJKlrCSNSjYBIN4SkAD1ik31GuK9WxtTIbZdABwA/JQXi58IAQRpO8chPL3n3oVYdvINvlMUopUi9xQ7hfK2llTzxhsHu9Vn7APIfxeg8GW9hu08ToPyVjE1MQ8ikLcduCYsTm+kFLLaUDrzPn19aUqV2TJ7R4n6C0qPRQAl9/ZAnMcrV3iT+vuobq7nBPNw7GaBWsPmREXtypR7SdUXI1HQ4MUyWlfELoJ5K/I7UsAaTp2Sxb1NTrG6br9gsQUZY+Z0LbKhq+slCiNYPS4B9DW7hHPcLbWPGDcH5CzemKYOIbV2iTwt/CVsNliU4YvEm2m4iAVXIPMDTsfDxps0w4Qs2nUlwOgdeT3IDmykEgpb0jqPreM7GhNkWKrUZmGZosg7rgFFCTd2VCtZNtqIAlnvJsvzDmmepECrISl/YyUyL1QvAN0xTw7qjJamv6Ls+LGJ7JRhLht4KH5j7quhDgV9EZdiA4kzcEX8jvUqhssZzdL7eKcw06tCylMkCRuCSYHwwavmRXPDW5joosw45ThmUNMQp0XWoEkT0SUke4naLUu8Z3X04JAlz3lwt66eRSNiMyexLxWslTijYgfD5JAg/cOcm9WDQEV0ASUfynhdwtKdUUIkwZSFuyCDdRskxJETMGqkgFJ1MQJLBqPISLx6THgRqqmPyfVJQ64tQ5kiDaREDaLewowogWAv+dFwx1RzpqRf+lSy7NXGFaZKkzPRST/Eg8lD585oFSmDca82KbYGOuRz9eSbBmBeSCytJULiIQFdVC3dUOY2vO2yvViZcI4jmys5+XsHtDY6OHdO3wUayQuOtlC3GzyMrKyZ66SZ9q7IyRYIVTE1wTGW+ttTxsNfBKWe5dhmMPim8Q4tT6FJGEAkq0EAwQr/AMYOrpBmLmKcpmRKYp1C9kkX3StkKFFR0nYdaKwGbJuhM2WgcNPOylDM6iqNP4Hw5z0pttZrWEvNh7JzJLVpuZrSyhStNwgdq4EGVcgJgSJNhP4xgVOkKVQl4PlzxWVicFi8Y5uHpaa3MCf61WecOZMt7F9uNSW0KStZWZUoBUjYQEpICo3nQZ7tuoYnD5Hips0kDiefwnj0RUwTmAkEm1trfekp4bxHbP65JSnuonoLk+tvnXmatRz3Fx1N1uml1FAM31PwPS6rIX2j5vIPeP8AoRy9VW9qhukoxaKdHv0Hi78BBnMSXnXR/mOJb/lBiP8AcVH1pgCAJ8U22mKTGngCfP8AqFazfEqKlpJJSVpA/m3+Q+dUYNELD0wA1wF4PsiaM0IxgRsEpk+ZI/CrUyWgOHFJnDg4Yu4lJz4WhCSUG0lRF7kzPI869IQDcLOoGJBS6jPG2cdiwsQnEdlDg2SAkG/2TIJPIpFFqNc6nZCwtWnQxRL/ACKbshy9DhU6FApbIg7hS+QHWB3reHWs2o1zWF2kflb9TEiQxt59h/OnqlviFQOLGtIWCZSk7GBAJHMTNja1dhnZWlxRa1MVGspFXSi+pRk+Ow8qXq4h1Qp+nRawQFWxDljQ2hH0Qt9R8qZaEBy5Zd8KkhQ0orgcUUkEGgPZNlcgEXR93M2AA24CEYnUgrFxqUIIWOU7g+J86mhTqt7bDcfCxsW4NcGPuDZKy82LaUsEkDUe2iCkrUAkJH+hvWPO9ehENBd5ry4fUr1WUDbL2ff8ph4/wDDb4bbKlfuwtYUR3dXwiwHIE3v3hSVaz7Fek6Np9dR7bR2dItPebrOMYzuUo0jlP96Mwt4ysrEYese1kyhUsJl7rp7iCfHl70R1VrNSlMPgMRiD/rb57IoOGyn4lAnoNqAcV3LYb0AWjtOkq3hWAEx70N7ySnMPh2spwhOZMltxLiLXBHgoXFM0HyIKxOlMNkf1jdDr4r6H4HzhL2GaeRstMKHQixHoZo6ynXSNxv38c/A3KR/wSKuBIVx+26QHeG3FPuNtd9Ld3FgGEbSPtFJMWoRMJKpXpsGY6fXHwThlWUNYdKVD4TIWo7xAmDzkGRG0eFKkOqZmHUXCoSbVNdwAW8d5MTG0zccVdwy1LdLRslfdNtlgDSfu9J60Rjs7ZSmJpvp1BUhwzGxdEzNja1jHqgWbKQhcRCTsE2sRz8lT70xSIi+g17+CpkJOZosYdf4HhceSX85Y0mQCkzIBv4RPgRU1Bzv/ACncM8mB5fYVXK8WW3AlJ7pUFJB5foEjxBIoD2gjMmwMwylG8Fiihwws6NW5J8xYcog1DWgjRUxLXiWOJ9VLxVlXash8LlSAoH47+Eq6eHWixlOyXpVcr8h38EkYcqChonVNtMzPQRXTF1oNJBsvoj6MeGl4dgPYgRiHAJSRBQncAg7LIurpYRYzkY3FGq7q2m2/eeb+6ezuygFMWe4Qut9mCB3wpR6gXt8qxqroEDjf0+k1g6opVM5G0DzQbNm0sNrCYGuJ9hq+SUfOlr/tWhhS6vUBdtyPkqhliSAsD6rYH8yzP5j0rn6SmsQQS2dz7ALrAqCW8Q6OUNJPlc//ABogHZ8VWuC59Ome9x+B9pd4VV+8TP1QpV+oST99M1tE/jh2DHcPdTO4rUWvtOgfNI/E1RrYVW08od3N/K6xb8Y5w+H5VIH+sIdJk4YBDGA6pQUolKNBBbUdUHTaCLH5V6AST2dFhUi0NuLpF4kT/wBwR1CY9RTdMwy6zsW3NXgJpyNpxs4Y6S2wgqUdQguEggwDc/6vHypDEsblLnXc7fh3LZw7XOy08OOyNe/vK6zMhzFoXA+HlsN7frrSOaKRaFu06AaQTqp3VcybffS4CaCpvGd7UVvcuKF4l0A3NMsaSl6lRjdSqvbdBRhTSpxI2CsodtcxUimJQqmMAHPPmrj+Ytu4VxsSVIUhxJGw0mCfHuk/nTFKm+e7nm6xcZXNQTw55ifJfsoYOIxrjzw/cNq7VSQPjgAJbHIFWpKZorqgpsAck6NCtWxOaludeG/ruimZOa1OOrIK3CVG9gTy9BYDkAKQkuMle4p02UaeRggAKLJOHv2t06ilDTaSpS12TA5nw28/KpNTIEhi8gIqVGl14Dd3Hw4fPycbzXB4cFDbQxKzbWsFLY5DQjc7fEY8KD2j3IpoYmuQXO6sDYXd5nQeF0KGOwTgWVNrbOopCkOFSQbwdChJHPc1JbUGhlUca8ZmvBgxBEE+Yt7BLWMSpBuJTuFj4SOoP6NMMId48Eq6uFUxaNQM+Hz/AK0SmYKBi2Cowgpr+hfPSh17CLPdX30eCh8XuIP8pp6V5bLEhE8XjE/tb61W0rO/ONo84B8qu10aoGKrClStqbBXcmQG3gSISZVF77kn1AVfnNUqtjtLCoPLrOM6+wm3laBxvZQY5sjW3CZQo942jTPvIMR4ClnWc13kR+U/hIfRDCJLTcbZQRsd3ugeA7kNxbwQ2kpnVeVc1FPQcu6QPSpFnub588VNbDlzC3LpaQ8uA2/adNJ7vBC+JnkqCXh3tQJkdT8fsq8dFCiMjNddSY57I4GfI6jyd7OQF3Ne0ELHnc36+nMDqTTL35v3IjaGQyELxohYKeXtb+9BIgkJxlxMSiOnUQUdfHbfkJ8PSg5i0dpGyMeBlPkZPwDZMuVZS46gpMgH7LpPoIjbrVetHJS1SiGGSf8AxM//ABUv0a8NOOZip1aQE4VZJJuCu+gTzj458E9aU6QxGSllbq72G5T+EAc3PsttD0bXnn+PqZPpWAakC2/x/J+k3knXn+lCskgfregkkgIggEpQzrEB14IB7sx6C6j63+VczTMt7CU+qpFx1+9lGMTow63TutaleibD/kanLLg1SaeeuKfAAeuvsFJjE9llrKT8S++rzUCr5SB6UyYLoCHTPW497thYeVvpL/Dxjtj0YXH/ABFWrbeKfxV8o/5D7UOEVLuGT9tJ/wCf5VYiA486K9WAyoe4/C6xjk4p0+Q+VcB/rCpSEUQgmLz7RiyzEJlMKJ3BHTzMe9bfV9gPavKsrxU6tw81Q44eU2/h3Ud06AJgboMgg+RHtTTHZ2QUtiQWPzcVZy9L2IIeeUo6ttRNZWKrNByDZer6OYerDzbgEVWyApOnkP1NIh1rrTGklclBVMcuZ2H4CjUqLn2AVXVGsF1VDWsKUCShG6+RPQHnTraDWfuICya/SlMGAZ579fDVL776Ek3E38TTQZwCyn4xxJ2+fz6tVE4zoPf9R86v1Z3QevJvPPPAgqNx0q5k/r5VZrWtQ3vLjzz995V/hw99YUTpKFAxfcbVFSsWCyNgsI/EuLB58/wfJamcpjA4ZxlI7MIHaBIlRWNRUtw+FgJ21EVnZs1QkrVwQp4au/Dk3m08DER3nfwCAZiYFhJq7luU7qLF5gjSpDWpLISCszd1Q5q6DUe6nYb73AwNyqspuaesqwXXjg0HYeWp38EJacIVyB+JXhA29BarIs+6BYl6EgfxLJ/+I+eqmWBefxVWLDdx/HzK7RmenWg3bJIKfC1x0IrjSzQ7dKV6jczhwJ9LL9iWlBHaSFINgR5zBHLn7VLXCcuhVDXL5cVWytxbOIYdbsorgTbe2/Qyaaa4Qe5Y9duVwfsVpWoYpbyggBllUhc7r270i5CQbjkACTtUi5CxMU9/adqCLCNh3bb3EeYCvKXJZVcCQCLCLp367kW8ulMVTLJ7uH2segIqgyNReDx4/MqpxFmyG3bmykJm+4KYUfEiT6ikqgLm9nVafRjWjEHrBYi3cYEH2cJ28UnnMB3k6pH2fhCuR9RY/qLVO0Q8arTZiHsJta8jYnY+w8/FD14y5Qdie6DslXS/I7HzH8Iq2okITGZHAgROx+/g9yCviD0/X4bVcGVdzYVlCdbSj+pCST8qo8wQjULAg8fornLHSQUCZtEfrzqtSBdGpM6wZRa/ymnhEOLdQ0grJWYAkAeJNjYb0vWqNY0uOy79Ex8ZyYMz4D8rY8O02w32aLC5UrmY+JRPU7D0G1eVr4g1nyeRzzdaeHw+Roa0aaePNyryQQEzYkyR6WHkEgD0rnzaef6CkkEmPD+fMqLFYrSwVcztVCewBxV6dLNWhI4JK1RvpIHmYH50QWavRmAwTx+Lr9xWNDaGeiUg+d1H/wByfaiULuzKvR5zvdV7z+B8FXOLMQDhm42Mx6BIrqI7aVwDCKzp5uUF4dPdf/8A5x7/ANqNX28U3ijdniq+Wf8A5GH8NPyJq7/2OVqxmm/zXOG77zx+0fxqXCGgKSctMBKXESHC4h4ALMBJCQZImxjrfl4VuUyHNyFeTfmpuFRonYjuXnEeMScOwFf4qVnW2udSZTIkeIg/2q1KmQSJUV8Qx0Oy6HQ+BR7JcapbKVqtq2HgLSKxsRSDahaF6zB1evpCoREow1gVLAJEDrRqOHtnfYc88eAKHicdTog35+vNLWY5ml57sWh+4buszAUR1M7evrWvRo5hlYI515k8OC85Wxb674Jhu8W+b+sDw1QzM8wU6ANRDSbIQmyfQDfzg0RtGlTuLnj/AD/Xgly4n9th7n7I/wDcAhasOoC4jwP6/KoNQbKrafH659gvUMRcn9ffQnPKapUbSefP+So3XLQPKpHEqlQT2QmjJ8AG2wVC52FJ1HZjK9b0fhhQpADXdNnCPEf7MpSHB2jDh/eINxPUA2kCJFrelCVOksB+pAdTOV7dD9c6L3jJhpJbVhnA6h4KM92xmSIHw2IEG9Va4k5Tsu6Nq1Xtc2s3KWwN7iNe9LOPUltKW9zIKgOYHL7/AHokJuoRCpYnHAhekC5Inn+pirBiDUxIgxtZAnzdInb9H5kmmW6FeerfvaJ05PuVUK5k0WEgXzJXTD5CVJmyhceVwfP+tcWgmUJr4CYeDMGvEOuFIJCE2PJMyJ89JUI5zXZYIukcU/8A0lnE77QtNdS3h8M4lPwpAEDfZwk+Zn3PlVmaAlYWJd1lYhhBsALiP2un9tuO5vaSkPP+JAptKExKZBiw8wfGAoH9F1725QBrz/arQwxDjOh59tClxp5eIWlK1E3senU/iR50qRC0iBBO/Mn7KLqykNpUFnvIVBAvYEg+xA96GXEOA4rqYdVp5m8cttb8+CD4hIKTa4JHPzHyn2qRIdCabTa6kSNeO398wq+OVqAV1AJ89le9j61ZtjCoB2ff6P0pMoV+6f8AsgH37v3H5VzxouD8p58PtVsI3+80nmSPvqrjaUcthxC2b6NcgGGw/wC0LjtX0ykwJQ1vPgVWP+2vN9KYvO7qhoNefYLUp0Ida/3wH5TfgWNY1kWUdvsp2HqfuFZjGzeP6CYrP6s5Bt8lXcwWAha+ggeZtRnwZcl6DSXhneg+b/4IT0E/hQeCfwv/APXNxQnhXC9o4pR2SfnRX7BO9JVerpho1KD8Uva3T/qP3wPkBRqGkpzAtyUgOePyVxnqv+3ZEz3Sfn/SppfvKjDj/Y89/wBKtkqoSr7Uj5CiVblWrCT4KJlUPNHo2s+3af0q2rD4j6XVBLSO8fS5yIWcUep+4fnV6moCisdAlR5xWmRBjoY+fKt11NoOq8eys4jRAOIMUp10rUZUQJMRsANvSjUhASuJILhHBaBkCG0soW8dKEIT3R8SrWAHpWd1MvJiSTzPcvU/rOroMpsF4HlZA+JOK3cQrsmu4g90ITuegJ5+kCnG4dre1UufYeA/KwK1cl3Z147+XDyv/wAipMDkYH7pSxpkF1SeZ6A8wOoruve4HLbx/HIR6OGe5uVo8be2v2D3KbP8S0jS0wgJA3IAk+tz7GhCNXOJ+PT+SmDgnN7LvQcgHzbPeg4YJ7yrVV1YaBO0cAQMzlC+gATUNcSUWrSa1hKgytrW8Adhc0aocrEjgafX4oA6C6eldxBnc2H6/D86U0XrJk2VRhnUFEnSkW9/H8eoqsLs14XRcS33rEydIttyJjepXXiEuuYoqc6mfnRAzsyVmPxIdWyjZV3TdKQR4+dEbpKTqklzabVRxJuY8hRmaLLxBh5IVcmxog1SbjDSrGVYAvuBAUEDdazshPMnr5c6uATokq9dtNku8FqPZtYFhxlibd4qMFS7fFP+k6oFrHpcRMVGzobeqTwtSpVD3uIhp8xa3J1J7kp53nqytSk2ChC0TIuZInwMEHy6VNJhaMrjMb8VevSpPIe0AOFrd2ht5JeThVLum6Z36fl/eiyquOp3TTlGWBpSFKF41fIkfdXPENkrP60vJDf+XsCuuIXpxDggHU4YB+1YfO9Bf+2ZiLprBFwDqYEkkx3GdUsGbyY2IHy996u6xBAT1KDZpgexhRJMtqHMGfQ2PzCfepOqqLOjm9vmFzlT0B1HJaQT/KR+BNWchlskeKM8J5McXjm2YOmVKcI3CRv6kkJB6kUjia4o0C/07zstQsPWBp2knnxW4ZsiC2ymNSyAY2AFgB4AfdXky0kwdTrz3LXwkAGodG6fZ8Sji0BCABYWAHgKO4ZWrPBL3SVSx3+GT0/pQXaI9L94CGuHXqn+Ege1UKcb2IjiqTzfZYRSEmFABSyOsifbarh2ZyYa7rcSHO00HhBS3mbZLl9zp94E/OmaZAC06JAp20urHGDegNI5hAn9eddh7uJQMA7Pnd3oax3UM+Mn3Joxu4oxuXKtiVQZ/wD1K+ax+BqzLjz+lci3n9KxlCIYUeqlK9IA/A1Z57aBVPaCz7HHTYH2/Ik/fXowc2q8Q4ZdEIxZk0QIDkx5jmR7JCU/wiPARv5n7oodOKcncrQc8mmO+OeHOyj4cYhRdiSLJnr19PxpfEVstk/0XgutJqOFhp3lMrQ0pK1GennWZUrue7KF6anRawISlGolavSil0dkITWSS9y8WgqN7CuBA0Vy0u10QzMVUzRCzcc4BsKfhVuVLV4gD7/yq+JOgVegmSalTvj7TPjHohI3Nh+J/Cllvyq7ggBH8Rn0/sJ9ahSieV8JYnGugtJhqYU6qyRa8DdUdB8qLTpF+izekOkqWFIBN+G/d4LV8p4BwGHRpGHQs/WW6kOKUeZOqQPIACtEU28F4l2NrOJIcRPCykxHD2AQCThcPYcmG5/9tTkbwVBia02efUpBz7C4OCE4RAHL9w2PmBNRAUGq82JKRs3yrDqEhHZkH6lvcEEVACr1rtEs4gFpsoQZDit7ydOwNup5b2ojTEhBqdtwJ2TLnuaJ7NpKVS422G1/a0iJ8wZEdI8Yo5tyClsMXU3l40cOfMfEd6F4LJH3zOnQnqvu77W3IiSLcqrmAsjOLKQlxgcYO334pwYydvDst6e+p2FEnYkaoAjoAr1FWp3dfhz5rLrVesbnBi9zwF/fZVc+xCku7pi1h07w39vajYkTMjzHnbngowAbIcRvr6fCWszxBUQ5zICT4KQB9+/81LgTZadAOa4tBgn25hDsQ+jWSAYvAPjy8xXQ4tAJummkNdEWGx4fRVdDsGOu/kd/zqdlUgZpC5y9WlZP2VR5xapdorMEvFz5ardPosyEYbDrfUP3r5kat0tj4Z6EyVeo6V5rH4nO4NG3zv8AhappgOgTCNZcrtMWpw3CBbzNh8tRrNYYOZaNcdXhQwak8/SJ4zEalDoAY86mpUzlJ0qeVpQ/McehDZBP6mqiTYJqjQc59glbE5+VLQlEgFaQT/MKOKMAkrYp4INaXOvb6R/OsPowhn4nNKfe9AY0yCs7C1M+JtoJKCZhjm0PqWAVKT8I5Te5/KitaS2E9RovdSDDYHXiqHGr2p0HlpH40bDaIvR7MtIjvVTNk6AwOYaTNEp3LvFXonNm8Sq+apgEf6R7Jv8AOKtSuVdpkeq6wr2gNj7E+5Kh94q0SShVBM89yzTE4i5PtXpQF4R7rr9lIRr7R0akpuEnZR5A/Z5nrEc6iobQFahRznM7T5Vp1S33JO6j+rcqXLm022WnTw7qz44prynBCBySkfr3rIr1ST3r1tGkKTA1ugU2Yvj0GwqtJpRHENF0O0qV3lyByTR5DbNQAHPOZ1hwXriNKSa4GTCIRlaSlvHvSa0aTF5rHYgEwEc4XTpaB6kqP4fcKFiDL/BbHQjMuEB/7iT9fAV7th3XFc40jwF/v+6gwtAPEZjuvcMy7iX0IaSVOLMJSPL5ACST51YNLjAQa1dtJvWOMALeOCMh/Y8MlCyC6SVLgkgTyTMWgD1k860aNPI2CvEdJ4wYquajRAsBx8+dEdcT40VZ6FZpi0psNKj0JiuUhZpxNm8KICRq6T+FVJUpAzXMVGxETzrlQ2XOB4XSuHX3UhOoaWwqCqbyVfVT5CTfaqh2YwErWr9WJjm/4/vRRZqvCsOLUCXnZBSPqAzJmPi/qKu9pBhDwxqvYJsiOU495SVuvfu0KMHXYkjpPS/zpZzWhzQLkadyc/2MvTN4vNw4Rv3nTzU+Oz1KWENpOpQUSQJ2UjuwYiDB2MiRIuYMwEGVl0KJyEG159LaeaW8dmCnDMADZQ3uDceREEeNFdrITNOk1gjnRUXCpTZMz3zsBcECJPobVSLpuyrlBBHOCKmFZrp1ULnLy/MVCsUU4Uwwcx2HQRIU4AR1G5HqAR60DFPyUHuHBGwwmq1fRBf0sBSt1T95+X9K8WdFu9XmrFo0Ck4fwn7tSjutU+gt+dFYyWquNrdsNGwQ/ibNkMQEkFUG3TlJrm08xsmcDhX1pJ0SBj81U4eavupxlENF16CnRbTFgu8synEOqSpKYgggnYGbTXOq02iFStiabGkPKM8UY97tUB1QOiDCTaesdeVBpAEFLYCjR6txpjXc6rh7EsDvkE6th99UDH6BWayt+3gq/ERQtbfeiQE9b/o0ShIBsuwxcxpEbyqWcYxDjgUNvhA+yOdGpMLWq1FppiFBjXNaUxzUZPiox+AqzBlJlXFiq+KeE6thy9LfcKIxp0Q3GAs0A1GvRkwF4JjczoV1tPIUBxWrSaNAmTJcutqNhWbiK14C9HgcNlbmKPLchMCwpINkrShCsXiB4fjTdOkSl61drd1Jg8MtwyYSPGmG4fjzz3pV2MAu4xw4+XHyVLiYdnCSTO9FpUmbGefT3WbiukQ9sNPuPq48wF+ybgPFYtsOJ0NoWCWy4SCsAxICQSEz9ZUA8po+cNdliSsJ5NRGkcL4phsJUyTpTEoIUOW0GflS1Sm8uJheswOOwzKDKecSABuhOHyt9zS0lpwrKwEp0kTJIFzYcrm1QGnNopOIpiiS5wsZ12krZvo64CVgj276wXilSQhN0oBI+tuVQPACTvvTdKjkOYrzfSHSf6hnVNHZmZ3Kd3Vgbn3phZCoY3EaNlAdArY+vKuUpB4ozK5ChpPXl7/nVSrBIWd4vVIVKhym/sd6hQUn4porNgrfzP6/V6lUJAF0aweQIIParMpEquZtYJ2gXO/K9VkyO9Kde3KS0ae/9qxgcCygtlLYFiSsk6iZkc5GlI2G5Vzq7+5AzvdEneO60cyqmOxGsAqXqKwRJvFkgQPq3KwQI9gIoGgGBomC9xB7vDw58FBiintEpAF9BkAAEAACOY+sKu1UZPVyVTwj6YVKRexmNx86vNzZS9pkQq7yu4vb4kk/8h7GfkKodkxTEhVtRI8v1sK6VcNhcYkCT5mqhERrgRM5jhvBZPshR/ClceYwz/BHwgms1b5hik4dpbigltLaSpR5mBYeNeSdTJd3BbtTMK72sEuJMBLGdcYOLJSz3EbCN4/CmW0uOnBauG6LpsAdVuUCGXOrhSp70kT0G5ojXCcrRJ7k+7E0qYIkCEWby9OHSFrCR3k3cWltOmZV3lkA2tA6+EVq4To3rO3iTlEGBvOgsLgTe/DvXm+kenWtOSkbzf8AhUcfxAktrbOKSkF7tEBhCnCkDZM9xFiEmdRuDWnTZgaL2vawuhmQ7AnQne5EjzXnqmMqvmZmZk8OF0Fx+ZFx191OITLqYSlxtaAkyCLjWLQdz9akuoodUyllPZMzYkzrOncmaPTFSk8uPCANhw+STxVnAJJaLjjrH7s3KVymTITMA6Zibx8J2oD+j3VKhbQBI24wNdebrbw/+QUjQDqszoSBbx/rioXXFJBKt0lRBsQJHUWmb+1K9UQfFadPG0ahIa4Tw0Pob+ypdppBUdyCB4df15VbLNgjl0CSvHMdCYmw+Z/pUindUdUACplZI+QosAIUkiEoMCtdxXjaARHCIEidqWeTstjDNEiSmROZiyECeVqTbhS4y5bj+kabOyy6tYlMCVKjrH6/GjNp0x3887+SSr9J3gc/JHmB4oLjMxSLIuev9fyFNtYdIjnnULGq4uo/f05+HeSK5bi1NtqdsgxYwSr0PL5UT9I10Gobbf1P2fBTTaCwuInj/No9R4FLuDYVinxrUogmVqJJgc7moOVghoS4BqOvpz3rRnuOG2tKUJiEIQkD4UpQICR6yaBTaZJUy0WK8w/HAVYq96JJVhkKJM8RJUQZHpXSpyK3h/pKdw64cH7Qz5w6nyOy/IwftVcVOKA/Cg/tMKfH/SeUvKlpJw4HWVjxn4Sfs/OgfqjmiLLdP+PsbQkv7W/Dw4+fspMZxSw6gKacbUk7pC+95FCrj2pnMCJWA6gQSDz5pQzfMEqJCSSnkCdh4flUIZaRqlLMMSUgwfSrIRUPCziNXaOgkAlVgFCwkBQ6agCP9NVdOyXrSWwB3bfav4vEpOHIAMuHSVEC0EKWZgfaqobL/BDDnAG2vhtp7r3DkONyCI0rVBkFJgSkAKv3iqPASauf3IUtbDXDfv7o354KpnbCEuQSC2gIAVca7SANiYBgqO0eQNGb+KcFTPTDiOe6VQUUapKpO0BA25C5NXQw4xACrsKQCdQUZvYgfek1JUkuiy9ddSrUAkgQDczsQPx6VCu3NF1SLitJEwOYFTaVcNkSvMQb1ARCrWRO6cQg6gmdSdSlaQnUlSZKuQE71JAMZtLexlQx+Q5udE4f+qly2w9iQ+iwAbSdIUTE61BJMzeBHMdKy6+Apul1JseJ24Rda2C6XdTqZ6rREQTv4x8jzRzDYlSlsxhyhKCoYkq7qBEAEOLhMcxck3FTT6LpmnUz1LmMh375A9F1T/IQcr2uBF5+o+VBi85eWQ3gwVrSCkvlPcSCdRDTah1jvqvYQkRNaGejSbkoNyiZ/wCRgRc+Gw4ledxPSZqEuqugcOKDPYABz96teJxB3uVweknfz2oEk9wWacW5wmn2W8Tvz6oi3kLytwhoePeV7bD3NVzAJU4xg3LvYflWU8JmJOpXiqw9qgudwVP11+CK4BLDGHDTrRP70OkpIVJAhMpVAIA8aE7rDJY4gkFvkTdeu6KzHDtqQCJmDbwM34WS5m+GaW9icQ24FLWO4kHSsd2CSkwSZHKRcVwfVZSpUCOy3U7a/ELSacK51R9YQ4iAHCwtFjcSfFLDjrzYRr761TINo9rTRstGoXZbAe6u04rDsZDsxOxuAPH+YXuExiFne/Q/hQ6lFzE3hccyse1Y86IkFHkKVgbrWk7BJyFVskLxlN0BTpc61XKimuUTyvFq1d20Xk8qg0s1jorU6hceeed1DinypVyVH9frlRQGM05581V7nGx5+h7KXBZcpagCQke59qG6vbsiVzKZceefSUy5/wBixh0NJhayLqPLyAMD29aXBe92ZzvIfZn58lo1KFRtMZrcBb/8/GXvCA5NiAgrKrCKIROiVI6u5USsSVLUooSoK5GR7aSCKvlslSS50r8jBKPhv8gSB67etSETqrSCummHuzDiUr0HZQFrV1iqOzMsoDjF8zU5Qq9YQr7j6lIQ2P4QSb7kSSfC9IkAOJXrmVXvoMpjcAk+UlcLS2G1JvJIJPMwdhyFprgXTK57KLaTmTrE+SpFC5UW1AJ5DUB7g86O2oBYrJrYN1VxdTyhu149Z3VXGvKESqZA+dGY6VmYvDtpAcYCIYVIS0bmRMifK1qkzmWU50kBXMUAClBhISDJvHfuf+JqaYi8oTqjngSf4j+dV7h8UAErSFJhalpAULCYAv4VTK7SURzcwynXSe87+A2Q3FGVd8yVEREACIsALACYEe1TB2R3dlswu+3b1bAx4n0/L0ri0ndCaXNgqi44JBAB96vHeri65W8RMCAd7evOqgCESTMqAm96nwUgRYry55etcuDlzHj7VKhSuLv4+VRC6VqfDWZpxWGW9iAkkKAWQkyI2jw0wYHj1oD2wvLY+j1FUNpTfS6JljEPpDWEbLDBsXXBoKv9KT3vWKuGEiGiyVDGtOauZPCfn8IxkPCTWH56lcz18zuflVxQvLiq1a5qmD6I6GW0TCQP11omVoQiWhL+e52kDS2622o21d1SvQdaXqVNmolFjnugNJ54pVzzEkAyoqIHxHc+NBaF9KpU20aLWN2ELPcyfkmmGhK1HKsjGLHOR0N/6ipLGnZBY5zDLDCrqAJk7dKvogkkmynYeVYBawOkyPwqhY06gIoxlano427yqc0SFWV+FzXLgmLKmEJaUpUkkwBy9etAe5xMCyfoU3ZSRzz5+CgSoTaoLgEanhpN+efJF8pYlQk+NJV8QQLLfwWDa264zXvuR0qlJxDZKYxLA9+Xgosry1eIxDeGajU4YE7WBJJ8gCfSnaF1g9JtDR4LT0/Ru2ylEnWrSNRPWL+lNZViCog3EWQBpEjqPvqpEJhlSQtDyXhdptptmBoaEH7S91Hykn38BVwEs95JlJPHHB7DalKSJKzYbBJO/n/euIhS0ylLivh5WG7MJVCV29th5RQTREytOn0nUFIU4sLd6VHWyBMzcj2qlgYTDS51IVBv9KBbpgA7C8fmakNQn1nQGnQbKtiHSoj9bUVjYWfiqxqaozlrRW2EoEmQTNr/ANvvrjYyVm1XtpwCiSsoe1fvE/CpIVKh4QJEzuK6wCXNbJchXs0wyiplIG/dAGnYX3IE2FCa1t/VVpY1uRrnizZB1vprrxQ/M8kWE6kpgJuPhO3rertiZRKXSNFzerNzx4+KCdjB5D9eAq6L1gIsosSFG8z4ya4ADRH6wuvCr6Z5/r1qVIkiF5qA5fjXLtFypZNdC6VzUqF+JqFydvoqxGIOLDDKwlKgVrkTYAbeJ7opbF1+op9Zvp6qj8BTxctfw13HD3N+5Peb8T/sqlB4KKhslPP1mKHQxgq3BWIf8ZxciwjjPJQbDccPPFfcUhKJ7rZRNuqlTPokVericsSdU9R/xWtUkNcLazPsB+UUdK1fGwtVpIW+VD22pF3SNPvTTf8AD8RtVYPI/MKkH1pJAaQ2kSDo0g28hV6eIbUOUJmj/jFTDvbWq1A4A6X8tUt55iLGnGhalUwEnPmTTASDlwBXEqGiTCsBoRQC4p8UgAo2E3FG2WJVPaK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TEhQUExQWFhUXGBwbGBgYGBocHBwfICAcIB8gHBweHSggHB8lHiAaITEiJikrLi4wHB8zODMsNygtLisBCgoKDg0OGxAQGywkICYvNCwsLC8sLCwsLCwsLCwsLCwsLCwsLCwsLCwsLCwsLCwsLCwsLCwsLCwsLCwsLCwsLP/AABEIAK8BIAMBEQACEQEDEQH/xAAcAAACAwEBAQEAAAAAAAAAAAAFBgMEBwIBCAD/xABEEAABAwIEAwYCBwYFAwQDAAABAgMRACEEBRIxBkFREyJhcYGRMqEHQmKxwdHwFCNSguHxM1NykqIVJEMWssLiNGNz/8QAGwEAAgMBAQEAAAAAAAAAAAAAAwQBAgUABgf/xAA6EQABAwIEAgoBBAIBAwUBAAABAAIRAyEEEjFBUfAFEyJhcYGRobHB0RQy4fEGI2JCUqJykrLC0jP/2gAMAwEAAhEDEQA/AK+NSnUUpAtzHM+tZkr0gYQJU6czBZS26Ffuz3FD7jPLl60TNIgoXVQ4ubvqq2cZ0zqbK1BOlG8TJ5j7qgNLtF0tp/uQ7F/SM8AUYcJbbFkwIMePmbx403TblELMrVGueTql0Zw446VklS1GSo/hyA5RV0AFarw4sqYSk7p+fp4VVXTLlzH7xB8PzqYVSV7m2CQVMrUrSlLrYV5FQAHkVQPWgWCM4ktI803OthQKVCQRBB5g0wlJWZcacDYbC4N13DpIShSFqbWpSkQlUnkVX848qBWbLusJWnQxb3sFA6Xjje6xRaipVzJUZnrO9SENybuE+CF4vDlS1FtpawUdVBIWnVHISqx5x0iuLoMBBDc1zoqPEPDjrOJcUqXNCR2azCZJTZQAEQg/VEXSnlU9YNCp/TuNwlnDYt9nZ1aS0kdmNZ7srSTpE2mSTHiasWteLqtOpUoulp/HmFsXAX0nIxQTh8aQh3ZLloV/q5A+O3XxE4FtnXHH8pjIyt2qNnbt+2/jUJtxeDAXrBKHE3McwL3PMgGQeY8jQXNgzuhtdaNkKzDEtYfDYhxtIQ++ShxSIT3hZSwbKJvNpvFW/UOy5Z/Cq3CB9bN3JP4d4eXjnVgp1IIPaurlRv4kyV9PeiUyX2CLWDKW3ktUyHhRnDtBsy6IAlcWAEQAIimi1pEQEGti3VIhoaBwH9rHVZU7gMe4y+dSTqLbjkq1pMhBmbnYHoZ8KUqNEp7CPJpEI9hM2KGQgpCIJgJ5jkZ5+fhQHCdERjLoFmOK1qkmuaIRjEQocLiUhaAqdE96N46VJG6gcApuIs4C0ltpoNoiDEXEARaw2rmi8qrm5W5VnjliRTwWK4QYXeExBQDHP+w/GrhDKIJzEggTtH3f1NTK5FcjxXaakKulSFJM+Nx7Gu1UJz4KzkuYUaz3mzoB6abpJqCrBMXEnGTQ0QFdohIVOmQFEbx1F7+NA6kF+ZXzQ2EhZzx4+uf3yvCCQCP5SI8oNMAQqZkp4rPguSpJCifiSs385rlCHpx65sZE2qFK2L6MM914YsgytKpVAvpP9R86kQFo4VrXiTstIZQsxAPUnYV2YKr3MbMlWjhgNz6ATVTUCX67gFhTiVoIUoxPIkfOs062W6DmF0CzzOo7qTRqdOUviK4YICW3nyoyTNNNaAsmrVLzddIamKshIth1IaEnTJ9T/SoVxZMfBmeqcxTSFEob+88gTyBrlMzotowiACgm0fmK5DKWsRhMQtplK21aT3FgmD3VdxfW8A1nvD434LUzUjmv3+ouFpNaSyFBisKlxCkLAUlYKVA7EGxFVLQRCs1xaZC+cuJeD/2PHdgoqWyQVoKR3lJvCLX1bJn1FAJy2OqfE1BmAtv3J/Z4qaaYbKwGpTCW9JBSEykW5AERQQ68IvUWnZKXE+YpKdQX2knfr6cvKqBvaumcwDJhZziVA65NyR+P9KfaLLFqGXEqPDNGyuY2/H8qHUcP2pnC0XE5xaNFq/B3G6m0NN4iVNHTpeM6m4URpX1R8QB8T5UoTk7J554LQdQGIGdv7vYnv4O+U44fIhiVnUIZQqdc/FGoQDt8Ogk1elRznuST6xo23+FSb4oeceThsqZaDad1uJJCupsRA8dzWo2m1ghIOcXGXXKe8AjFW7ZTE89CF/Ilf4VUwqq5jMIhxMOhJHImLHwPI0NzQ6ys1xaZCyDjfh53CK1q77JPdcHLoFjkfHY/KlHU8uq1KGJD7bpCxWONSGojqijYxJJqC1QyoSiza9VjsRQohHmUv8Q5clq+q6vhSLk03SJKzMS0NMq7xrhGG0YEtI0LUx+9A5lJACvM3nyFMOblKRBlLmsyaqrIrkjhLiEpEknaedh85rpi6ljS9waN0yDKX0JjtGkJmSgFW/VQKIVSxxLQtin0JiHnYeaH4/DrIILu+8I/Eqqn6zgE+P8AHLdup6D+UIVkqTu4r/aPzqv6s8FI/wAdp71D6D8rz/04Ds77o/8AtU/rOLfdQf8AGx/01fVv8qZrIFtqgOIUlSb2PPlB3I67Vb9WI0S7P8erl8OcMs67x4fytG4Iw/YN6QIKjJP1j59fwqrKjnGStSrg6NFgYwae54lbQ25KQeoBpteMc3K4hfia5Qvl/O89StUN6oH6tSrKW62auJAsEvPjvHmTTIEBZlR5c6UayfhR11IcW4zhmlfCt9ejV/oSAVK23gDxpWtjadI5buPACY8Vanh6lS7QVcwHBWIxKlDBuM4kIPe0OaFJ6akuBJg3uJqzcU0wHAglWr4Z9H90HwIPwiuE+ijHFUvpCUj/AC1JWT6SKYlLNe06mEwtcNYZpOjQ4FDmoXnxtUJxrRsueK8e+2htzV2jKRpUDB5bnx8aq8SFLYadEByji1/tEYjWtxDaoWhSirSDtJ5yJE9aC5sbphpFRpbEeC3XKM+axCdSNQEAyRa/iKOysHEhZ1Si5iJNuBQkbUQGUIiFnec4ZlWIxuJxH1D2TYBvAQ2TpO4WVHcfDFK1GgPLitHDve5gpN0mT/KSsoyk5jiVrskNp7qYlIj4UmTJ5kyZN6q0ElMVXBgCE8R8MuYdKu0KASZ0p2A8JJri6HQoYMzDCTGMCXXUo2Buo9ANz+A8SKK+qGMLikhh3Vawpt1KLZo2htsqTsBAH3D9eNJUS574K9FjWtwmHyR3BTcFsBwYkKNk4NZk7A9o2R4W1K9zRsacrWkcQsTo50Ve1pv6H4TPw3xEotJwLzykYZxcJcjYSJQeYQSR5c7E0ShVNI30+E3iKTMTL2fvH/kPz8ra8myhrDICGkgDmeZ8SaeJlYKvpcqFyxX6Xs+fVi+yStTbLJSUkWJXElQ5mJjpbzk7QGtmdVcWCY8v4mU4w1rMhbSSrUDBsJkRGxn08hV2sa4SrBdrZwqv8XCsKkx/gAEXjcJn4oHXvDeoOHpnb4Vsztj7rkcN5a6LMaZ2KFOJ+WqOR5cqC7CtUiq8bodmv0djSThH+8NkPbf70i3qnpel3YU7IzcU6LhZ4/kjrOIjGAoWNgoj/jeFDxBotMU2alUGHr4ntNbI8QmDNHcDjGkMqdSl0f4a4VCD0UYsk7Hlz5A1NSrTO6I3onEQXDLbbMCVnb7CkLUlYhQJBggi3QixHjQ5lK1aT6bsrxB/KIcLicS2PEH5z+FUq/sKPgBOJZ4pzxqqyyvoTAhOINqqFYqms1KESvAqpXAq9lzRKgTGkHmoDbwJ8q5Tn2+imvD5qhCO0VMJ30if7UxTMmyzsZFJhc42WgcEcVMYxkBtRC0WUhUAxyI6inF42vDnlzdCmF51Q+rPkaq5xGyCADuvl45dpKlurSpZnVpA0jygAetGeZcSiAGLqLh9hpzEAvWYbBccjcpT9X+ZRSnrBMUviHVBTPV/u2/PkqZmhwzaSrefZ4rFOFxYhAshAPLkPARFqBgsC3DtvcnU96NWxBf2W2aNAvMsfOBcQ+0rS4kC0mF8ylQH1Tb2ncU4+iHtg+Xd3hL5uC+g8kztGKwzWIaJCVja0pOxB5SDI9KTw1ckmlU/c3Xv7wgV25e0NFbebbdstIPjsR5GmXgkdnVVpV8rkpZ9kQYbI+No2M7pB6nmPGlcPihUOR1nBazXZlkSteGxMJsfhUIstPiNjqG/jRyFcWNlv/CyQrDNECElNhVqYkJasYcUZx+JDLLjkSG0KVA56QT+FHCX1KxXirMMO4yttaj2rjinpCo0FUTHUGI8qQpOc8ZncStXq+q7M6gH2TN9HfCmJbaW4XNAeSkp1glfO6haJB5maMKTjpZBqYinYHtQoOKvoyxDo1tYlLi+aXAUA+SgVR5H3rhhyLyrfrgRBbA7kkL4WxWBTqeZIUr4lbpA5JChbx/tSuIY95iDA5lanRbsMA6pUeM3DgEmZ3iipV7J+qPxPiaZw9INHes7H4l9V8nTZFeDEThsxue7hpHT40qM/wCwCh4o9un4oOGkUn+I/wDsu8r0rQ2hf+YoFPgQ2R7mfaruboiU3xK2T6Ns9W5hexentWUogkyVIV8BPjFvSjYd0jLw+EPG0wYqt318Rr66pkx2O0BRB2/AifxHpTCSAWE8b4xTuMeUuSsKUEpIgJgxEem/OuqOGgUkcFYwj0YZnr8Mwn+JY/iHUb/gKZpuORSNF2zjD1Fx9gbpB/itdP6JijBx4/KmVcw+bAaSCkSSd2/4kqHLoo+3QRXZrf3+V0o/g8/KUBQOoQdik7auih/ADsd+pFQQDrz88VKm4tzBosJU8guMpMKj42wQCFJ2ItAI5g3mgVKYLb+qtTeabg8RbjdDuH8jawjyXnnErC4DYQDcnZRBAAEX3sSBWe2n1bu14L0xxbsWxzaDY4+HD19QmfivhBjMEGWk4d4A6HAkBU9F6TCkkkePSrGQeCw6rJaGl2aPbwn4WIPYF/AYvS8iHGzt9VQ5KSbakkc/SxBFc4BzSEtReaFVr40TizlRUNSsQgjSCdCQPbef6Ug5jRZeib0niC2x9vzKV8+SE/4OIWuNxpSAP5gLmj06bf8AqakcR0lij+2p7D8JaXjHJ+NVHFJnBZ56QxW9Qrj9tc/jVU9Uzgo/X4n/ALypcPj1pMhRPKDce1Q6kwiIV6XSOJpvz5yfG49E48JZwS4UKFliCk3Bt49RIpZ9LJcL0GE6QbjCabxB5lcJcXgsYlTZOkmUHw+sk+P32o1N4e3vWPjcGcLVj/pOn48lvWQ49bjaSTBI58/Q3B8DXAlZ7wAV83410qPMz4c+nnRlBKgbfKWHuRcW2n0AWfv01U6hAc3NUHcD9BE+H8lU8pFhpFzPhU5+CYFE7oHnAWHCFiCPn0NWzShvYWm60n6Es7I7fCKNj+9RvvEKHlZJ9TStTDjrhV7o590riapazJxWlYnHobCCpYTqWEDzVyohIAQKWDxVX9jCYGby4qpnmaFzApebQhyFgLSqYN9KhIIi8ek1g4oZMQKkkb/RHgt/oIsq9moSLET/AGDNlk/FWCLbiTcgAFB3lBuLxeLiecGtmjVFamHhEqs6t5bwWxZFnTTOUMYgGQG0p/nnSR6Kn2pimOzZBoYV+KxPVDe/lqj+dPDsFEGyoA9aMzWUgs9yvL0YnFhAbbU2ta1PJW2DKUwJk8idI9TWVgSXN171t49nVNE65Rz5LVq01iLg1K5eFMgg3B3B2rlyzT6RforaxKFPYQdm+kE9mPgc8APqK6RA6i8isQrTOqy3gdCg1mSdv+1c1pIv3QsRe4IUbjwNI4v99M96ewxaKb51tHrdC8MFCCkwQQZ22INGm6kt7MLTeDlQlb2ykJS0pOxgKQRI8IUJ86LQp9rN3farVrSw0++fZFH827VKiNuySfXn6yTTBS4bCVP+kRlxxZu6+rtL8kqJKfEmNJnxpRzu0jMEtSwwT+zI+ypU/ByKDzv1/tNP0z2EuAvWcTG5gCPrNjZSh06HfxJuIq2ZdC8OMIaT3v8Ax/xj/LTaNPUAR6cpriVyJqxJLRAOqEE7oXcl09AeYMjqTvtcmApCI5jiR/07FaiIKghIgj4ENJsk7d4G3nBEXhxlpXHRH+BkKxGWNBUJUklDaoNoMjVP1STEdAD4UF9PO22vP4TWDxRoVA43adRx29RsmzIm3UkKeUo3IS3BKlKBI22AtNrdetAa1xueedgmOkMZQHYogTxGkfnjKv8AFPCDOYshD6ezWmS2tHxoJ8diDzSZHqAa4tGyyM7jqVmufcCLw7ywtxK2OwkKCdB1CEpCoMFU3nzpaoIT+HeXnTuSfheHXjZCu6Qe7A3v71XO2LovUuBtoo8Vkamv8SJ6AV2dW6q0lL2PwwmwozHJStTAKplOwoiAQjOXPaC2s/q/9DVaglpTGCqFmIY4cU9IwIecbSSANaVEnkAe9/xkUhSMOXrOlWB2FJI0II9VrWFI3TsNqaBXjT3r5kxbxQTG1HVXWUOWo7R1OowLk+Qqr9FamJeJTYjM0NQG1BUcqXAO60MzIsUv53i0vKKr6ien6NGbKVqkORL6N8SWsxYIMSFJPlv+FWeezKzMU0ZO1stQ4tcSphX2XgflH50GqZaFtdA1qoxFENuC1zT4A5vwhfBGMLuWYxtSrSuP9mr70/Ok8QxjmBztW6J/GVsmLouYNSR6H+VW4zZ/7bCvb9sC2ST8KtIU2B0SQFW/M0v0PVs6kdjb7S2LdLo4fc39bKnwcpzFZbi8K2ZWy4l9CJ+JBBCgOW9/M+Na5BggKMDi/wBNiRVixEH887LRmsS5+w4SSLNoJJncjuA+cpHvVnOLKBcNYt9JevSa7HuY0WzHTgLn7UnCuYNMtrxWKdQ0HFFDIWoA9mgxabkqVqV/toeEoCkyAo6QcC8NG2vidfTRFGuO8vUdIxTYP2tSR7kARTUJCCUZwuNbdTqacQ4nqhQUPcGuUKcGuXLsVC5LefcPsSpwYdsl4lL6gkJUpCgQrURc3j50rimiGujRwTWGM5mk7W8bJUXw3liEpdSymCAUFS1LbPoVFPuKbFFqGKj9ElB1bT7rjZjvygDbTAEEcwQJ9TXCyvEySrWAzMOKcATp1Ad2djaw8JAPqauuVbG8UOfs7QDaUMkaCtIJ0pT3QACLCADMUk4dsg6php7AI03QbDMpeZUltQK+8pKoEOJkyB9odN+nOnaTjkSxEGxQhx7urmQTIglA3Wg7R6/PYEVbZVXLz5KQJPwj6yf4COnpG/LeuJuuRRJsubgkXISvkJMpuDpQr0nYGiTquC8z14qaw+GTuvvquTGolZ3NwJFjsU23rn6Bqhw2WhcFZg203+zEpgaSmTvsSd5kplUTbblRI2CsW2WiZK8gkkfGBpk7gCDH3bdL7UvUBQnN3QrNeKENYtLaypLZb1FRskaCSY6k2FJuqQ6DotHD4M1KBe2CZiN72SHxzxg3iQwTrbbKiVEJ1E6dQSBG/Oek84oHWdYdE07CHCEtceHuJQ7h7OP3bwVbSuUKHjyBobtlYAkpbzLFlRJmuFkQtlA3RMmjtKSqNlVUtfGqLC08gTsPOjtEiUi60rnDNrecQ20kqUbJSP62Hmak3QmvDCCVs3D3CjutJxKTACYCVWJB5qHQxag08PlMlaPSXTb67OqpCBaSddvT0PknBnOm+2LAae1JIHcbKk3AMyLJEEXMD1q3VrLbXzDRYnxHkJSkuSkpkW2N9oHMfl0qWulOVGbobkOUF1zQk6e4ok9BYffFdUdAUUWS6FcwHDig6RJIEySIG1CdUkI9OgWulCFZeSTvvyE1cOAQ30nEopwlhSnGskzYk1V7uzZI49uWl2lo3F6NKHz9TSVJUNrXHz+/nWbg8aK9Pq3/ALwStemW4EUn0m6OM9wcMp9fYjZKeHfGHwCQidTiXH+VgAW0z4Ez70dp6wuadjHsrNxJGKGaMoY7zJv9BN+KyQv5BoSCXgA6jrrQZgX30SPI0hSqGljCDYfR/n3QXtdUcZkEjfjtrpeAkTgX9oOJAwphb0IUqJCUakrWozaIAHjMVvOt8IeHyzLhIC2vPD+zoCUNqLbSNkySUoRBJ66REc5kik8VTquqMDf2gH17/DZTQexznPce0439due5Y5lmDezR5WLeJS2T3UCYSkbIHRI25Tc86aqVSOy3+lSlSFTtv0+UyZg8yhLjbaEJhsJIAEb3mNz5/OBQy4pxlEBZjiO0w7vaMrW2f4kKUkj1ESKYZUlZ1ejkNtE+cIfTHiWiEYtP7S3/ABiEuj7kr8jB8aIl1tmQZ6xjGu0w7oWnnyUk9FJN0nzrlytuPkKSlUE3MjoPD1FQpWccU5O3g3QQFIwzgcKSjZCjo7kbaZClAfaIFgACNdsrNukVKAEpTq1aUpE7TAj8qhFFgqTR0Ptqie8NQ6iRI8a4arlpowrKEIQ43AS3cFNgVd4idtdpMUi/UkpxgJENSLxAcOXYT3Bp7jh1J/eAm+od0RIJm8eYpqjOSyDWBD4KU83Mif8AyhXegABaeSwOUmCRyn2vPogO0VQGQL2gDdP8P6/vVt1AUzmKTplWxJJkAHSLGFJtfvDbc86kOUko7kWVvqKsWtB1L+CbEdI8RyotNzZl0rm8SimIQ8yO0U1cTpiY3kASYgK+80TNT1KtmCe+CkOpaW45ALi9QuCB3UiJ2J+ZmodDrKhSzxhlmvEtqdcSEmIUZgo1E6YB+Id+Y+x1rLr0CX3W30fijTpltMEnh38fDT3U2e51hHiG2WnFaWilIQkQdNwAJkRBuetDqBhcA1VGExNOmalXcybybpLxWZqT3CkpEbECfkTVC2VUOjZU3hPkedU0R7kKg8NKSaKDJSr25WklDdK3AkfCnYXiZO9+p5/lTea0c+Kx3vko9lCFNEJaCfFcEz7xtQn1GjW6Tr1qeWCJWlZLinW0ghw7bDb2/OlRWcNFgHFPpu/12HDZNmXPhyNR0q5KTb3im2VM3cUehihUd2uy7iPsLKvpNw7jGLcbUXNE6mdRlJQq/dvaD3Y8OVqsBC9Y50gFLeUY7SuZiRBO1j/UCq1G5mwpo1MjwUew2YPaXnI1WKLquJBBIB3ge1LaELQza2slxjFqSoyI5RRSJCXD4Ku8NOk4oKnYE/dUhskBHw+CZjH5X6C/jB080xZpjnFYZ1tOkpWQ0md9SykqA9L/AD5Vn4hlE4nrL5hc8DE/0nMbW62sRTALdCZvm003/hQIf7WGGxDYCGyeqUQd+iljV/eh4fDk1OseeJ9fwE1RoUxNRx7Lbz4fha3lDZOHSlCQTIibRBjV5i/ypfF4prsVe0CPHgFh08R11Q13GxmB3bDz3StwRgU4PMsawEylami1a/ZqKlW6gWSf9INbGHqdaxrj5+PMIT2klzu6fPmYTvxvi0owriSsIU4hSQTvBEGPG8etNVHQELB0TUqaaLFMyybEtMJSgFDbbQIVMajAlIjmT1gUpTIJJKcqS1oazZU8bg8Q1hkLcEdoqN5NuUiptmVsx6u+qCYkLRpKwe9NpkiP4hynxoqVJI1lStcOLf1LwyZIupBt7E1Zr9iqVKA1C5wucP4NaVNKWw+gwfLoobEeBkUXMlshm61vgz6S/wBtUlL6UodSkiU/CrnsfhNupHltXLk659lgx2DW0D3x3mz0UNvQ3SfAmpXNMFYiFEEhQgixB5HmDVkdckkKCtiCCPMc6kLkQwjSYS4+9iiogfXSpCVFMLISCpSQCTuBypGq0NJYnqZdZ3FU8BngYUWlgq3JIgg6rAjUoJuNPTaDsCD0mywJWu/tlLOMBWApOlMKIRf4uoA2gGRfrHQURANwqeMdAjTImSR0VNxJFwIn1qV0wFLkuDL7oGkFA3BIQIHMyeW5ifWu8VAGYwnHiTDpQTp7CI7gbiE3BIgEzEiSQBECZMVZtSd0UgxoruGwjL5ILbIQEJkkqSrvIHeQpUQAoEbAjc3M1zqp4rsjk1ZLniGXUNFAU24Q3rQRpKrAQLAiSEyf6m5fMX/hcaZIlE+LcgL7RQiywZaBNwoD4QdiCLEcrHkKiqOsZ3jf8o+BxRoVQ7bfwWQ4TDOlRbS0srJiACVeM9PGsjI7QBetfVpNZNQiF3m+RrZVpcbUkkA7yL9Dtv0qzjksVhQ2sSaZkIS6sJEG0cqj9xspLhSF101l7jxEp0o+1+XPy96IC2nrqsHH9KtPYCv/ALEhqSdxFzdVzYAcpPIUM1S6yyWitiBLQSBwFhwkpjyfgvGvALS0lpO47ZRSo/yAEj1il3Ylmgv4J0dFuI/2OA553Tezw/ikpPaIbcI/ylwr2WEj51QYhu4KQqdAuJ7Dx5z9AoZlmcIS8Wkr0uJN2XQW3PSbK9CabpzGZtws2v0ficOZe3TcIp9IODGMy5ciXmUFxpX1pRJcB8FIAPmU8xTbHSvYOblsOeH4WA9sCLURBlMmCxClhJQSTA1JSrTKgNyehEfOlnANK02kvYHDwPiPyLoNi9UmQoeZ1fPnRAlnSruQvaAtXPYVRxutXo9p/T1TMEiAfL+VAMatS7GN5PQkRI8YsPOuexpbdZOAwz21YNo17v5TflSP2YDtEKgjulHfjz0EkffVGsc8dkG/dr4cfJa3SjxUwRo0NbSO4a6/eui0nhXP2Vp7LtUhaY7qpSrafhXBH9qwelaD2va7LHEwsfA4au2lL22nuMemiJYzKA8+xiUEAtkBShB1oGruzyhWlQPQqHOm8C51FwpVbTB+CP5R6hLGFu/DxH9+BSjxBm/7TiyhGkwoNNhXe1aiBq6b6j5UzjCa1VtMTE6ha2BojD4cveIgSfSY+AqGYZsFfu3phtRToTupQMR72ow0g7JfIB2m7oTx1mjRbZabcQdAKjpNtR5DyAHzq7BYIL7STv8ASqP4lkYVCwlKnV8yNvKpHBWAtm2RPhfO2mmiQjvkXM29KsHBqGaZfebJc+kBhtTjbrX1mypY8RufaitKVqsIulPJcWpt1KwYgi/rRUkNV9N8G5jqSkzYiuClwQHjvhRH7R2yVaA8ZIi2rn77+ZNXaJV2usl57h1KEalLJgbCiZVOZBcz4hbbSlAQELQkDVF48/xrNqNcX3Wgx7Gs1ShmGPDqlKAAVpH8wgX8x86cYMrQFn1H5nkqo1jkhIkX7ukxtpm1/EzUFUzWUeGQpxcqBVcqImI8STsNq4mFRzoElHv2NKwmHNMbBACY8lqMn0T1vQi4qn6h4Fh5zHyucJkb+IUQ2uEAXcdXbyAA1K9BFdmhVfjhT/e73VfCZwhtaEPJ/wANUGAlaDe8oWmYPgb0VpEXCcZXzQU94LMMO+tKWkIUI7oSvRoIumEqG1zYFRk7RtNNrQ4XTGYkLQcrzgvam8QnS5E7He8GYiYA29t4YLYEhLuZF2qlnuNbwyO0SAgqcSlZMfET3iYuq0+NLVpaJ4o2HpOrPym9lwzjWXicNiCFLcSVlsX0ptAkfW2PWlatRjWHrPGOd0bqKgIqUhYGJ4nfyWdZ1kacM8ouIWTqPZN84EmZHQXnf50vTfI7HmsTpDFYmpV6smANxoe8KLB4bFYrSohSW1EhtpBCFuwYMG5QgfWcUY6CTQ6lenTkTfjqB+T3DzTOC6GaRnd4meHHz23K0vKMibw5bce0KWlM2ns2kj/KTNje7h7xnxgZxqMv1kzsLX/9R+Gj+VtEOcBToCG6RxP2SmDCPEhRMiTzIsOu0C0/I86vSxjSB2G29/G90Cph4MBxvzZTsYmySAVA7mRboY58pj507TFGsS8dk7DYnx2QKjX04ab96A8fcHox7RU3pGIQDoUdj1Qojx9jfrUtDqTswGtyOPeO/wCVIeCC139fwhuX4uMStCj+7WFJI3iUhQ8pSXB6CnGGCCruEs7xz8x6r57fYKFFJ3SSk+YMH7qZSJEGFoXDeWIGAQp0oQFdo73rOOE91CW7zBAmY03FzXV3MFDL/wBWo59k/wBF0Kr6ufKckwTFoj6N7XSzi8sXBUkHSfhM79fY0oKrRqtOt0Y8kmnpsqTDJmFSAOnM1LniJCHSoOByPsAmXL8JKEpbaAJV8USuBueokwLdDVmNDngvMNGpOnP2qPcGuIYOeJ9x4FNGVtKslw6Am23e9ZgD1I8qKekCOzRbPfp77/PeVEF0Rf48v4DhxA0R5/KcC8iFpC3AIC5OoeRER5ffSlSqT2qrvIcyfO6LTo12vDtI9fL+LdyFZXnuKy1fZKhxo3Tq5jwPUcx+dZbhTrVBUk2sfBbD8FRxzcxMO0n8hWuGcIP+pIKDLGheJbEbT3NJPVJKk/y1pYaiOvLuAseI591k9JVHU8OaTv3TB+Z87HzQDFZq3+3O4gJ1EPK0pHWTBvYdZNFqAh5S9O9INOosg/F+P7VQWrDIbURdSXW1T5hJt61dqFUbAiEuqxBUnTyG1TF0IVCRCnax5ShQ9K7LdT1kNQzEYtTihN0pEAUZrYSNWqXlV1qAiOVWKGFvP0YZgHGUEHw9RUBXOideKcH2+CdT9dA1oPMFN7eYketXGqq0wVnWExatOlwe9GCIRwU2V5EHXdSgOzTB5b8hznrFDqOhLYiqWthup503WW8XZCpjFupBToKlKQU2ABNkkW0xtHhahCoHLmuIaM9j387qgxg2kwXVW5SSB7AaiPVHrXSpaS6dvn8e6Y8Pl7ISUAhI6gkqnqQogfM29qEZ1mUrUqFrrdr6jyjnVd4TIuzUFg9oYnVKiQneQAkH1Ex41VzzEBWDm1Ia+QSb6WHfM3RzDPthZBCVKVGkkCDfqZVPS1C7ZvYDfu53RCyi4OFNti4QdSGjUx3+XkgPHORyFYhtKvtSDt1+FIEH8KJSdByucD4Jqq4F3ZADTpGlvXnZKDbi2VwoKQodZBH4imQVLKkLS+FeNT3U4gdqkQAo/Gn1/OabpuDhGiayh1wtNxJYxzS0yIdRB2soXSsDaQfeNqHVonLlKEwvovDhsl3hfhtLDmt50nFKJ1GdhIBgbm31rRI2rJr4R1SnG8ifVaFbpJukAMA99v6VHjbHIexK0yFKQ04pIiyNk+qiVgTym281UNDGuazQmT4ryhxNTEOAb+2QB6/xdNJwqcGhtKUpLy9LcxAAFyAOSEibT5yZJ89Wc7MZN/hezoN64RMMaJ+h5nmAp8w0HSkmw0qXPMJ5ep386Dmgypo5hJHeB4nf0VZ/FhKglZ2Sp1ydukH1P/CrDTnVEbSzNLm8Q1vPOq7OYKbBWbAJn1XKlDyACR6miZ3DRR1Dahyjcx6QAfMyjGCe0nugd9Qnz5/l7eArYw2L60BtQ6aePA906LKq4fLJZ5/n8+vjm2DdOtPVRIudyFHT8oT5GnJ7QTDG9h3ikfJ8lTiM3dQuAyhbjy9UxpmUggbgqUgEdCabzANlIMp562SJunjNcSzrQNXahJKlrCSNSjYBIN4SkAD1ik31GuK9WxtTIbZdABwA/JQXi58IAQRpO8chPL3n3oVYdvINvlMUopUi9xQ7hfK2llTzxhsHu9Vn7APIfxeg8GW9hu08ToPyVjE1MQ8ikLcduCYsTm+kFLLaUDrzPn19aUqV2TJ7R4n6C0qPRQAl9/ZAnMcrV3iT+vuobq7nBPNw7GaBWsPmREXtypR7SdUXI1HQ4MUyWlfELoJ5K/I7UsAaTp2Sxb1NTrG6br9gsQUZY+Z0LbKhq+slCiNYPS4B9DW7hHPcLbWPGDcH5CzemKYOIbV2iTwt/CVsNliU4YvEm2m4iAVXIPMDTsfDxps0w4Qs2nUlwOgdeT3IDmykEgpb0jqPreM7GhNkWKrUZmGZosg7rgFFCTd2VCtZNtqIAlnvJsvzDmmepECrISl/YyUyL1QvAN0xTw7qjJamv6Ls+LGJ7JRhLht4KH5j7quhDgV9EZdiA4kzcEX8jvUqhssZzdL7eKcw06tCylMkCRuCSYHwwavmRXPDW5joosw45ThmUNMQp0XWoEkT0SUke4naLUu8Z3X04JAlz3lwt66eRSNiMyexLxWslTijYgfD5JAg/cOcm9WDQEV0ASUfynhdwtKdUUIkwZSFuyCDdRskxJETMGqkgFJ1MQJLBqPISLx6THgRqqmPyfVJQ64tQ5kiDaREDaLewowogWAv+dFwx1RzpqRf+lSy7NXGFaZKkzPRST/Eg8lD585oFSmDca82KbYGOuRz9eSbBmBeSCytJULiIQFdVC3dUOY2vO2yvViZcI4jmys5+XsHtDY6OHdO3wUayQuOtlC3GzyMrKyZ66SZ9q7IyRYIVTE1wTGW+ttTxsNfBKWe5dhmMPim8Q4tT6FJGEAkq0EAwQr/AMYOrpBmLmKcpmRKYp1C9kkX3StkKFFR0nYdaKwGbJuhM2WgcNPOylDM6iqNP4Hw5z0pttZrWEvNh7JzJLVpuZrSyhStNwgdq4EGVcgJgSJNhP4xgVOkKVQl4PlzxWVicFi8Y5uHpaa3MCf61WecOZMt7F9uNSW0KStZWZUoBUjYQEpICo3nQZ7tuoYnD5Hips0kDiefwnj0RUwTmAkEm1trfekp4bxHbP65JSnuonoLk+tvnXmatRz3Fx1N1uml1FAM31PwPS6rIX2j5vIPeP8AoRy9VW9qhukoxaKdHv0Hi78BBnMSXnXR/mOJb/lBiP8AcVH1pgCAJ8U22mKTGngCfP8AqFazfEqKlpJJSVpA/m3+Q+dUYNELD0wA1wF4PsiaM0IxgRsEpk+ZI/CrUyWgOHFJnDg4Yu4lJz4WhCSUG0lRF7kzPI869IQDcLOoGJBS6jPG2cdiwsQnEdlDg2SAkG/2TIJPIpFFqNc6nZCwtWnQxRL/ACKbshy9DhU6FApbIg7hS+QHWB3reHWs2o1zWF2kflb9TEiQxt59h/OnqlviFQOLGtIWCZSk7GBAJHMTNja1dhnZWlxRa1MVGspFXSi+pRk+Ow8qXq4h1Qp+nRawQFWxDljQ2hH0Qt9R8qZaEBy5Zd8KkhQ0orgcUUkEGgPZNlcgEXR93M2AA24CEYnUgrFxqUIIWOU7g+J86mhTqt7bDcfCxsW4NcGPuDZKy82LaUsEkDUe2iCkrUAkJH+hvWPO9ehENBd5ry4fUr1WUDbL2ff8ph4/wDDb4bbKlfuwtYUR3dXwiwHIE3v3hSVaz7Fek6Np9dR7bR2dItPebrOMYzuUo0jlP96Mwt4ysrEYese1kyhUsJl7rp7iCfHl70R1VrNSlMPgMRiD/rb57IoOGyn4lAnoNqAcV3LYb0AWjtOkq3hWAEx70N7ySnMPh2spwhOZMltxLiLXBHgoXFM0HyIKxOlMNkf1jdDr4r6H4HzhL2GaeRstMKHQixHoZo6ynXSNxv38c/A3KR/wSKuBIVx+26QHeG3FPuNtd9Ld3FgGEbSPtFJMWoRMJKpXpsGY6fXHwThlWUNYdKVD4TIWo7xAmDzkGRG0eFKkOqZmHUXCoSbVNdwAW8d5MTG0zccVdwy1LdLRslfdNtlgDSfu9J60Rjs7ZSmJpvp1BUhwzGxdEzNja1jHqgWbKQhcRCTsE2sRz8lT70xSIi+g17+CpkJOZosYdf4HhceSX85Y0mQCkzIBv4RPgRU1Bzv/ACncM8mB5fYVXK8WW3AlJ7pUFJB5foEjxBIoD2gjMmwMwylG8Fiihwws6NW5J8xYcog1DWgjRUxLXiWOJ9VLxVlXash8LlSAoH47+Eq6eHWixlOyXpVcr8h38EkYcqChonVNtMzPQRXTF1oNJBsvoj6MeGl4dgPYgRiHAJSRBQncAg7LIurpYRYzkY3FGq7q2m2/eeb+6ezuygFMWe4Qut9mCB3wpR6gXt8qxqroEDjf0+k1g6opVM5G0DzQbNm0sNrCYGuJ9hq+SUfOlr/tWhhS6vUBdtyPkqhliSAsD6rYH8yzP5j0rn6SmsQQS2dz7ALrAqCW8Q6OUNJPlc//ABogHZ8VWuC59Ome9x+B9pd4VV+8TP1QpV+oST99M1tE/jh2DHcPdTO4rUWvtOgfNI/E1RrYVW08od3N/K6xb8Y5w+H5VIH+sIdJk4YBDGA6pQUolKNBBbUdUHTaCLH5V6AST2dFhUi0NuLpF4kT/wBwR1CY9RTdMwy6zsW3NXgJpyNpxs4Y6S2wgqUdQguEggwDc/6vHypDEsblLnXc7fh3LZw7XOy08OOyNe/vK6zMhzFoXA+HlsN7frrSOaKRaFu06AaQTqp3VcybffS4CaCpvGd7UVvcuKF4l0A3NMsaSl6lRjdSqvbdBRhTSpxI2CsodtcxUimJQqmMAHPPmrj+Ytu4VxsSVIUhxJGw0mCfHuk/nTFKm+e7nm6xcZXNQTw55ifJfsoYOIxrjzw/cNq7VSQPjgAJbHIFWpKZorqgpsAck6NCtWxOaludeG/ruimZOa1OOrIK3CVG9gTy9BYDkAKQkuMle4p02UaeRggAKLJOHv2t06ilDTaSpS12TA5nw28/KpNTIEhi8gIqVGl14Dd3Hw4fPycbzXB4cFDbQxKzbWsFLY5DQjc7fEY8KD2j3IpoYmuQXO6sDYXd5nQeF0KGOwTgWVNrbOopCkOFSQbwdChJHPc1JbUGhlUca8ZmvBgxBEE+Yt7BLWMSpBuJTuFj4SOoP6NMMId48Eq6uFUxaNQM+Hz/AK0SmYKBi2Cowgpr+hfPSh17CLPdX30eCh8XuIP8pp6V5bLEhE8XjE/tb61W0rO/ONo84B8qu10aoGKrClStqbBXcmQG3gSISZVF77kn1AVfnNUqtjtLCoPLrOM6+wm3laBxvZQY5sjW3CZQo942jTPvIMR4ClnWc13kR+U/hIfRDCJLTcbZQRsd3ugeA7kNxbwQ2kpnVeVc1FPQcu6QPSpFnub588VNbDlzC3LpaQ8uA2/adNJ7vBC+JnkqCXh3tQJkdT8fsq8dFCiMjNddSY57I4GfI6jyd7OQF3Ne0ELHnc36+nMDqTTL35v3IjaGQyELxohYKeXtb+9BIgkJxlxMSiOnUQUdfHbfkJ8PSg5i0dpGyMeBlPkZPwDZMuVZS46gpMgH7LpPoIjbrVetHJS1SiGGSf8AxM//ABUv0a8NOOZip1aQE4VZJJuCu+gTzj458E9aU6QxGSllbq72G5T+EAc3PsttD0bXnn+PqZPpWAakC2/x/J+k3knXn+lCskgfregkkgIggEpQzrEB14IB7sx6C6j63+VczTMt7CU+qpFx1+9lGMTow63TutaleibD/kanLLg1SaeeuKfAAeuvsFJjE9llrKT8S++rzUCr5SB6UyYLoCHTPW497thYeVvpL/Dxjtj0YXH/ABFWrbeKfxV8o/5D7UOEVLuGT9tJ/wCf5VYiA486K9WAyoe4/C6xjk4p0+Q+VcB/rCpSEUQgmLz7RiyzEJlMKJ3BHTzMe9bfV9gPavKsrxU6tw81Q44eU2/h3Ud06AJgboMgg+RHtTTHZ2QUtiQWPzcVZy9L2IIeeUo6ttRNZWKrNByDZer6OYerDzbgEVWyApOnkP1NIh1rrTGklclBVMcuZ2H4CjUqLn2AVXVGsF1VDWsKUCShG6+RPQHnTraDWfuICya/SlMGAZ579fDVL776Ek3E38TTQZwCyn4xxJ2+fz6tVE4zoPf9R86v1Z3QevJvPPPAgqNx0q5k/r5VZrWtQ3vLjzz995V/hw99YUTpKFAxfcbVFSsWCyNgsI/EuLB58/wfJamcpjA4ZxlI7MIHaBIlRWNRUtw+FgJ21EVnZs1QkrVwQp4au/Dk3m08DER3nfwCAZiYFhJq7luU7qLF5gjSpDWpLISCszd1Q5q6DUe6nYb73AwNyqspuaesqwXXjg0HYeWp38EJacIVyB+JXhA29BarIs+6BYl6EgfxLJ/+I+eqmWBefxVWLDdx/HzK7RmenWg3bJIKfC1x0IrjSzQ7dKV6jczhwJ9LL9iWlBHaSFINgR5zBHLn7VLXCcuhVDXL5cVWytxbOIYdbsorgTbe2/Qyaaa4Qe5Y9duVwfsVpWoYpbyggBllUhc7r270i5CQbjkACTtUi5CxMU9/adqCLCNh3bb3EeYCvKXJZVcCQCLCLp367kW8ulMVTLJ7uH2segIqgyNReDx4/MqpxFmyG3bmykJm+4KYUfEiT6ikqgLm9nVafRjWjEHrBYi3cYEH2cJ28UnnMB3k6pH2fhCuR9RY/qLVO0Q8arTZiHsJta8jYnY+w8/FD14y5Qdie6DslXS/I7HzH8Iq2okITGZHAgROx+/g9yCviD0/X4bVcGVdzYVlCdbSj+pCST8qo8wQjULAg8fornLHSQUCZtEfrzqtSBdGpM6wZRa/ymnhEOLdQ0grJWYAkAeJNjYb0vWqNY0uOy79Ex8ZyYMz4D8rY8O02w32aLC5UrmY+JRPU7D0G1eVr4g1nyeRzzdaeHw+Roa0aaePNyryQQEzYkyR6WHkEgD0rnzaef6CkkEmPD+fMqLFYrSwVcztVCewBxV6dLNWhI4JK1RvpIHmYH50QWavRmAwTx+Lr9xWNDaGeiUg+d1H/wByfaiULuzKvR5zvdV7z+B8FXOLMQDhm42Mx6BIrqI7aVwDCKzp5uUF4dPdf/8A5x7/ANqNX28U3ijdniq+Wf8A5GH8NPyJq7/2OVqxmm/zXOG77zx+0fxqXCGgKSctMBKXESHC4h4ALMBJCQZImxjrfl4VuUyHNyFeTfmpuFRonYjuXnEeMScOwFf4qVnW2udSZTIkeIg/2q1KmQSJUV8Qx0Oy6HQ+BR7JcapbKVqtq2HgLSKxsRSDahaF6zB1evpCoREow1gVLAJEDrRqOHtnfYc88eAKHicdTog35+vNLWY5ml57sWh+4buszAUR1M7evrWvRo5hlYI515k8OC85Wxb674Jhu8W+b+sDw1QzM8wU6ANRDSbIQmyfQDfzg0RtGlTuLnj/AD/Xgly4n9th7n7I/wDcAhasOoC4jwP6/KoNQbKrafH659gvUMRcn9ffQnPKapUbSefP+So3XLQPKpHEqlQT2QmjJ8AG2wVC52FJ1HZjK9b0fhhQpADXdNnCPEf7MpSHB2jDh/eINxPUA2kCJFrelCVOksB+pAdTOV7dD9c6L3jJhpJbVhnA6h4KM92xmSIHw2IEG9Va4k5Tsu6Nq1Xtc2s3KWwN7iNe9LOPUltKW9zIKgOYHL7/AHokJuoRCpYnHAhekC5Inn+pirBiDUxIgxtZAnzdInb9H5kmmW6FeerfvaJ05PuVUK5k0WEgXzJXTD5CVJmyhceVwfP+tcWgmUJr4CYeDMGvEOuFIJCE2PJMyJ89JUI5zXZYIukcU/8A0lnE77QtNdS3h8M4lPwpAEDfZwk+Zn3PlVmaAlYWJd1lYhhBsALiP2un9tuO5vaSkPP+JAptKExKZBiw8wfGAoH9F1725QBrz/arQwxDjOh59tClxp5eIWlK1E3senU/iR50qRC0iBBO/Mn7KLqykNpUFnvIVBAvYEg+xA96GXEOA4rqYdVp5m8cttb8+CD4hIKTa4JHPzHyn2qRIdCabTa6kSNeO398wq+OVqAV1AJ89le9j61ZtjCoB2ff6P0pMoV+6f8AsgH37v3H5VzxouD8p58PtVsI3+80nmSPvqrjaUcthxC2b6NcgGGw/wC0LjtX0ykwJQ1vPgVWP+2vN9KYvO7qhoNefYLUp0Ida/3wH5TfgWNY1kWUdvsp2HqfuFZjGzeP6CYrP6s5Bt8lXcwWAha+ggeZtRnwZcl6DSXhneg+b/4IT0E/hQeCfwv/APXNxQnhXC9o4pR2SfnRX7BO9JVerpho1KD8Uva3T/qP3wPkBRqGkpzAtyUgOePyVxnqv+3ZEz3Sfn/SppfvKjDj/Y89/wBKtkqoSr7Uj5CiVblWrCT4KJlUPNHo2s+3af0q2rD4j6XVBLSO8fS5yIWcUep+4fnV6moCisdAlR5xWmRBjoY+fKt11NoOq8eys4jRAOIMUp10rUZUQJMRsANvSjUhASuJILhHBaBkCG0soW8dKEIT3R8SrWAHpWd1MvJiSTzPcvU/rOroMpsF4HlZA+JOK3cQrsmu4g90ITuegJ5+kCnG4dre1UufYeA/KwK1cl3Z147+XDyv/wAipMDkYH7pSxpkF1SeZ6A8wOoruve4HLbx/HIR6OGe5uVo8be2v2D3KbP8S0jS0wgJA3IAk+tz7GhCNXOJ+PT+SmDgnN7LvQcgHzbPeg4YJ7yrVV1YaBO0cAQMzlC+gATUNcSUWrSa1hKgytrW8Adhc0aocrEjgafX4oA6C6eldxBnc2H6/D86U0XrJk2VRhnUFEnSkW9/H8eoqsLs14XRcS33rEydIttyJjepXXiEuuYoqc6mfnRAzsyVmPxIdWyjZV3TdKQR4+dEbpKTqklzabVRxJuY8hRmaLLxBh5IVcmxog1SbjDSrGVYAvuBAUEDdazshPMnr5c6uATokq9dtNku8FqPZtYFhxlibd4qMFS7fFP+k6oFrHpcRMVGzobeqTwtSpVD3uIhp8xa3J1J7kp53nqytSk2ChC0TIuZInwMEHy6VNJhaMrjMb8VevSpPIe0AOFrd2ht5JeThVLum6Z36fl/eiyquOp3TTlGWBpSFKF41fIkfdXPENkrP60vJDf+XsCuuIXpxDggHU4YB+1YfO9Bf+2ZiLprBFwDqYEkkx3GdUsGbyY2IHy996u6xBAT1KDZpgexhRJMtqHMGfQ2PzCfepOqqLOjm9vmFzlT0B1HJaQT/KR+BNWchlskeKM8J5McXjm2YOmVKcI3CRv6kkJB6kUjia4o0C/07zstQsPWBp2knnxW4ZsiC2ymNSyAY2AFgB4AfdXky0kwdTrz3LXwkAGodG6fZ8Sji0BCABYWAHgKO4ZWrPBL3SVSx3+GT0/pQXaI9L94CGuHXqn+Ege1UKcb2IjiqTzfZYRSEmFABSyOsifbarh2ZyYa7rcSHO00HhBS3mbZLl9zp94E/OmaZAC06JAp20urHGDegNI5hAn9eddh7uJQMA7Pnd3oax3UM+Mn3Joxu4oxuXKtiVQZ/wD1K+ax+BqzLjz+lci3n9KxlCIYUeqlK9IA/A1Z57aBVPaCz7HHTYH2/Ik/fXowc2q8Q4ZdEIxZk0QIDkx5jmR7JCU/wiPARv5n7oodOKcncrQc8mmO+OeHOyj4cYhRdiSLJnr19PxpfEVstk/0XgutJqOFhp3lMrQ0pK1GennWZUrue7KF6anRawISlGolavSil0dkITWSS9y8WgqN7CuBA0Vy0u10QzMVUzRCzcc4BsKfhVuVLV4gD7/yq+JOgVegmSalTvj7TPjHohI3Nh+J/Cllvyq7ggBH8Rn0/sJ9ahSieV8JYnGugtJhqYU6qyRa8DdUdB8qLTpF+izekOkqWFIBN+G/d4LV8p4BwGHRpGHQs/WW6kOKUeZOqQPIACtEU28F4l2NrOJIcRPCykxHD2AQCThcPYcmG5/9tTkbwVBia02efUpBz7C4OCE4RAHL9w2PmBNRAUGq82JKRs3yrDqEhHZkH6lvcEEVACr1rtEs4gFpsoQZDit7ydOwNup5b2ojTEhBqdtwJ2TLnuaJ7NpKVS422G1/a0iJ8wZEdI8Yo5tyClsMXU3l40cOfMfEd6F4LJH3zOnQnqvu77W3IiSLcqrmAsjOLKQlxgcYO334pwYydvDst6e+p2FEnYkaoAjoAr1FWp3dfhz5rLrVesbnBi9zwF/fZVc+xCku7pi1h07w39vajYkTMjzHnbngowAbIcRvr6fCWszxBUQ5zICT4KQB9+/81LgTZadAOa4tBgn25hDsQ+jWSAYvAPjy8xXQ4tAJummkNdEWGx4fRVdDsGOu/kd/zqdlUgZpC5y9WlZP2VR5xapdorMEvFz5ardPosyEYbDrfUP3r5kat0tj4Z6EyVeo6V5rH4nO4NG3zv8AhappgOgTCNZcrtMWpw3CBbzNh8tRrNYYOZaNcdXhQwak8/SJ4zEalDoAY86mpUzlJ0qeVpQ/McehDZBP6mqiTYJqjQc59glbE5+VLQlEgFaQT/MKOKMAkrYp4INaXOvb6R/OsPowhn4nNKfe9AY0yCs7C1M+JtoJKCZhjm0PqWAVKT8I5Te5/KitaS2E9RovdSDDYHXiqHGr2p0HlpH40bDaIvR7MtIjvVTNk6AwOYaTNEp3LvFXonNm8Sq+apgEf6R7Jv8AOKtSuVdpkeq6wr2gNj7E+5Kh94q0SShVBM89yzTE4i5PtXpQF4R7rr9lIRr7R0akpuEnZR5A/Z5nrEc6iobQFahRznM7T5Vp1S33JO6j+rcqXLm022WnTw7qz44prynBCBySkfr3rIr1ST3r1tGkKTA1ugU2Yvj0GwqtJpRHENF0O0qV3lyByTR5DbNQAHPOZ1hwXriNKSa4GTCIRlaSlvHvSa0aTF5rHYgEwEc4XTpaB6kqP4fcKFiDL/BbHQjMuEB/7iT9fAV7th3XFc40jwF/v+6gwtAPEZjuvcMy7iX0IaSVOLMJSPL5ACST51YNLjAQa1dtJvWOMALeOCMh/Y8MlCyC6SVLgkgTyTMWgD1k860aNPI2CvEdJ4wYquajRAsBx8+dEdcT40VZ6FZpi0psNKj0JiuUhZpxNm8KICRq6T+FVJUpAzXMVGxETzrlQ2XOB4XSuHX3UhOoaWwqCqbyVfVT5CTfaqh2YwErWr9WJjm/4/vRRZqvCsOLUCXnZBSPqAzJmPi/qKu9pBhDwxqvYJsiOU495SVuvfu0KMHXYkjpPS/zpZzWhzQLkadyc/2MvTN4vNw4Rv3nTzU+Oz1KWENpOpQUSQJ2UjuwYiDB2MiRIuYMwEGVl0KJyEG159LaeaW8dmCnDMADZQ3uDceREEeNFdrITNOk1gjnRUXCpTZMz3zsBcECJPobVSLpuyrlBBHOCKmFZrp1ULnLy/MVCsUU4Uwwcx2HQRIU4AR1G5HqAR60DFPyUHuHBGwwmq1fRBf0sBSt1T95+X9K8WdFu9XmrFo0Ck4fwn7tSjutU+gt+dFYyWquNrdsNGwQ/ibNkMQEkFUG3TlJrm08xsmcDhX1pJ0SBj81U4eavupxlENF16CnRbTFgu8synEOqSpKYgggnYGbTXOq02iFStiabGkPKM8UY97tUB1QOiDCTaesdeVBpAEFLYCjR6txpjXc6rh7EsDvkE6th99UDH6BWayt+3gq/ERQtbfeiQE9b/o0ShIBsuwxcxpEbyqWcYxDjgUNvhA+yOdGpMLWq1FppiFBjXNaUxzUZPiox+AqzBlJlXFiq+KeE6thy9LfcKIxp0Q3GAs0A1GvRkwF4JjczoV1tPIUBxWrSaNAmTJcutqNhWbiK14C9HgcNlbmKPLchMCwpINkrShCsXiB4fjTdOkSl61drd1Jg8MtwyYSPGmG4fjzz3pV2MAu4xw4+XHyVLiYdnCSTO9FpUmbGefT3WbiukQ9sNPuPq48wF+ybgPFYtsOJ0NoWCWy4SCsAxICQSEz9ZUA8po+cNdliSsJ5NRGkcL4phsJUyTpTEoIUOW0GflS1Sm8uJheswOOwzKDKecSABuhOHyt9zS0lpwrKwEp0kTJIFzYcrm1QGnNopOIpiiS5wsZ12krZvo64CVgj276wXilSQhN0oBI+tuVQPACTvvTdKjkOYrzfSHSf6hnVNHZmZ3Kd3Vgbn3phZCoY3EaNlAdArY+vKuUpB4ozK5ChpPXl7/nVSrBIWd4vVIVKhym/sd6hQUn4porNgrfzP6/V6lUJAF0aweQIIParMpEquZtYJ2gXO/K9VkyO9Kde3KS0ae/9qxgcCygtlLYFiSsk6iZkc5GlI2G5Vzq7+5AzvdEneO60cyqmOxGsAqXqKwRJvFkgQPq3KwQI9gIoGgGBomC9xB7vDw58FBiintEpAF9BkAAEAACOY+sKu1UZPVyVTwj6YVKRexmNx86vNzZS9pkQq7yu4vb4kk/8h7GfkKodkxTEhVtRI8v1sK6VcNhcYkCT5mqhERrgRM5jhvBZPshR/ClceYwz/BHwgms1b5hik4dpbigltLaSpR5mBYeNeSdTJd3BbtTMK72sEuJMBLGdcYOLJSz3EbCN4/CmW0uOnBauG6LpsAdVuUCGXOrhSp70kT0G5ojXCcrRJ7k+7E0qYIkCEWby9OHSFrCR3k3cWltOmZV3lkA2tA6+EVq4To3rO3iTlEGBvOgsLgTe/DvXm+kenWtOSkbzf8AhUcfxAktrbOKSkF7tEBhCnCkDZM9xFiEmdRuDWnTZgaL2vawuhmQ7AnQne5EjzXnqmMqvmZmZk8OF0Fx+ZFx191OITLqYSlxtaAkyCLjWLQdz9akuoodUyllPZMzYkzrOncmaPTFSk8uPCANhw+STxVnAJJaLjjrH7s3KVymTITMA6Zibx8J2oD+j3VKhbQBI24wNdebrbw/+QUjQDqszoSBbx/rioXXFJBKt0lRBsQJHUWmb+1K9UQfFadPG0ahIa4Tw0Pob+ypdppBUdyCB4df15VbLNgjl0CSvHMdCYmw+Z/pUindUdUACplZI+QosAIUkiEoMCtdxXjaARHCIEidqWeTstjDNEiSmROZiyECeVqTbhS4y5bj+kabOyy6tYlMCVKjrH6/GjNp0x3887+SSr9J3gc/JHmB4oLjMxSLIuev9fyFNtYdIjnnULGq4uo/f05+HeSK5bi1NtqdsgxYwSr0PL5UT9I10Gobbf1P2fBTTaCwuInj/No9R4FLuDYVinxrUogmVqJJgc7moOVghoS4BqOvpz3rRnuOG2tKUJiEIQkD4UpQICR6yaBTaZJUy0WK8w/HAVYq96JJVhkKJM8RJUQZHpXSpyK3h/pKdw64cH7Qz5w6nyOy/IwftVcVOKA/Cg/tMKfH/SeUvKlpJw4HWVjxn4Sfs/OgfqjmiLLdP+PsbQkv7W/Dw4+fspMZxSw6gKacbUk7pC+95FCrj2pnMCJWA6gQSDz5pQzfMEqJCSSnkCdh4flUIZaRqlLMMSUgwfSrIRUPCziNXaOgkAlVgFCwkBQ6agCP9NVdOyXrSWwB3bfav4vEpOHIAMuHSVEC0EKWZgfaqobL/BDDnAG2vhtp7r3DkONyCI0rVBkFJgSkAKv3iqPASauf3IUtbDXDfv7o354KpnbCEuQSC2gIAVca7SANiYBgqO0eQNGb+KcFTPTDiOe6VQUUapKpO0BA25C5NXQw4xACrsKQCdQUZvYgfek1JUkuiy9ddSrUAkgQDczsQPx6VCu3NF1SLitJEwOYFTaVcNkSvMQb1ARCrWRO6cQg6gmdSdSlaQnUlSZKuQE71JAMZtLexlQx+Q5udE4f+qly2w9iQ+iwAbSdIUTE61BJMzeBHMdKy6+Apul1JseJ24Rda2C6XdTqZ6rREQTv4x8jzRzDYlSlsxhyhKCoYkq7qBEAEOLhMcxck3FTT6LpmnUz1LmMh375A9F1T/IQcr2uBF5+o+VBi85eWQ3gwVrSCkvlPcSCdRDTah1jvqvYQkRNaGejSbkoNyiZ/wCRgRc+Gw4ledxPSZqEuqugcOKDPYABz96teJxB3uVweknfz2oEk9wWacW5wmn2W8Tvz6oi3kLytwhoePeV7bD3NVzAJU4xg3LvYflWU8JmJOpXiqw9qgudwVP11+CK4BLDGHDTrRP70OkpIVJAhMpVAIA8aE7rDJY4gkFvkTdeu6KzHDtqQCJmDbwM34WS5m+GaW9icQ24FLWO4kHSsd2CSkwSZHKRcVwfVZSpUCOy3U7a/ELSacK51R9YQ4iAHCwtFjcSfFLDjrzYRr761TINo9rTRstGoXZbAe6u04rDsZDsxOxuAPH+YXuExiFne/Q/hQ6lFzE3hccyse1Y86IkFHkKVgbrWk7BJyFVskLxlN0BTpc61XKimuUTyvFq1d20Xk8qg0s1jorU6hceeed1DinypVyVH9frlRQGM05581V7nGx5+h7KXBZcpagCQke59qG6vbsiVzKZceefSUy5/wBixh0NJhayLqPLyAMD29aXBe92ZzvIfZn58lo1KFRtMZrcBb/8/GXvCA5NiAgrKrCKIROiVI6u5USsSVLUooSoK5GR7aSCKvlslSS50r8jBKPhv8gSB67etSETqrSCummHuzDiUr0HZQFrV1iqOzMsoDjF8zU5Qq9YQr7j6lIQ2P4QSb7kSSfC9IkAOJXrmVXvoMpjcAk+UlcLS2G1JvJIJPMwdhyFprgXTK57KLaTmTrE+SpFC5UW1AJ5DUB7g86O2oBYrJrYN1VxdTyhu149Z3VXGvKESqZA+dGY6VmYvDtpAcYCIYVIS0bmRMifK1qkzmWU50kBXMUAClBhISDJvHfuf+JqaYi8oTqjngSf4j+dV7h8UAErSFJhalpAULCYAv4VTK7SURzcwynXSe87+A2Q3FGVd8yVEREACIsALACYEe1TB2R3dlswu+3b1bAx4n0/L0ri0ndCaXNgqi44JBAB96vHeri65W8RMCAd7evOqgCESTMqAm96nwUgRYry55etcuDlzHj7VKhSuLv4+VRC6VqfDWZpxWGW9iAkkKAWQkyI2jw0wYHj1oD2wvLY+j1FUNpTfS6JljEPpDWEbLDBsXXBoKv9KT3vWKuGEiGiyVDGtOauZPCfn8IxkPCTWH56lcz18zuflVxQvLiq1a5qmD6I6GW0TCQP11omVoQiWhL+e52kDS2622o21d1SvQdaXqVNmolFjnugNJ54pVzzEkAyoqIHxHc+NBaF9KpU20aLWN2ELPcyfkmmGhK1HKsjGLHOR0N/6ipLGnZBY5zDLDCrqAJk7dKvogkkmynYeVYBawOkyPwqhY06gIoxlano427yqc0SFWV+FzXLgmLKmEJaUpUkkwBy9etAe5xMCyfoU3ZSRzz5+CgSoTaoLgEanhpN+efJF8pYlQk+NJV8QQLLfwWDa264zXvuR0qlJxDZKYxLA9+Xgosry1eIxDeGajU4YE7WBJJ8gCfSnaF1g9JtDR4LT0/Ru2ylEnWrSNRPWL+lNZViCog3EWQBpEjqPvqpEJhlSQtDyXhdptptmBoaEH7S91Hykn38BVwEs95JlJPHHB7DalKSJKzYbBJO/n/euIhS0ylLivh5WG7MJVCV29th5RQTREytOn0nUFIU4sLd6VHWyBMzcj2qlgYTDS51IVBv9KBbpgA7C8fmakNQn1nQGnQbKtiHSoj9bUVjYWfiqxqaozlrRW2EoEmQTNr/ANvvrjYyVm1XtpwCiSsoe1fvE/CpIVKh4QJEzuK6wCXNbJchXs0wyiplIG/dAGnYX3IE2FCa1t/VVpY1uRrnizZB1vprrxQ/M8kWE6kpgJuPhO3rertiZRKXSNFzerNzx4+KCdjB5D9eAq6L1gIsosSFG8z4ya4ADRH6wuvCr6Z5/r1qVIkiF5qA5fjXLtFypZNdC6VzUqF+JqFydvoqxGIOLDDKwlKgVrkTYAbeJ7opbF1+op9Zvp6qj8BTxctfw13HD3N+5Peb8T/sqlB4KKhslPP1mKHQxgq3BWIf8ZxciwjjPJQbDccPPFfcUhKJ7rZRNuqlTPokVericsSdU9R/xWtUkNcLazPsB+UUdK1fGwtVpIW+VD22pF3SNPvTTf8AD8RtVYPI/MKkH1pJAaQ2kSDo0g28hV6eIbUOUJmj/jFTDvbWq1A4A6X8tUt55iLGnGhalUwEnPmTTASDlwBXEqGiTCsBoRQC4p8UgAo2E3FG2WJVPaK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32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99392"/>
            <a:ext cx="919459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767239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 smtClean="0"/>
              <a:t>¿QUÉ PUEDO HACER…</a:t>
            </a:r>
            <a:endParaRPr lang="es-AR" b="1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ES" sz="4400" b="1" dirty="0" smtClean="0"/>
              <a:t>… yo </a:t>
            </a:r>
            <a:r>
              <a:rPr lang="es-ES" sz="4400" b="1" dirty="0"/>
              <a:t>estudiante,  joven,  militante,  misionero con el corazón lleno de sueños pero casi sin ninguna solución para los problemas?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00608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www.conocimiento.gob.ec/wp-content/uploads/2012/11/estudiantes-universitarios-nm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7384"/>
            <a:ext cx="5125568" cy="2952328"/>
          </a:xfrm>
          <a:prstGeom prst="rect">
            <a:avLst/>
          </a:prstGeom>
          <a:noFill/>
        </p:spPr>
      </p:pic>
      <p:pic>
        <p:nvPicPr>
          <p:cNvPr id="29700" name="Picture 4" descr="http://www.abrojos.org/images/stories/contenido/novedades/militanci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5835" y="0"/>
            <a:ext cx="4223957" cy="2852936"/>
          </a:xfrm>
          <a:prstGeom prst="rect">
            <a:avLst/>
          </a:prstGeom>
          <a:noFill/>
        </p:spPr>
      </p:pic>
      <p:pic>
        <p:nvPicPr>
          <p:cNvPr id="29702" name="Picture 6" descr="http://4.bp.blogspot.com/_gUm4RybHTRw/S_E8g269eiI/AAAAAAAAAaA/SeCWG4UOUk4/s1600/Alessandra,+Misiones+Brasil.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852720"/>
            <a:ext cx="9144000" cy="4005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22761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6192688"/>
          </a:xfrm>
        </p:spPr>
        <p:txBody>
          <a:bodyPr>
            <a:normAutofit fontScale="92500" lnSpcReduction="10000"/>
          </a:bodyPr>
          <a:lstStyle/>
          <a:p>
            <a:r>
              <a:rPr lang="es-ES" sz="4400" b="1" dirty="0"/>
              <a:t>¡Mucho! ustedes, los más humildes, los explotados, los pobres y excluidos, pueden y hacen mucho. </a:t>
            </a:r>
            <a:endParaRPr lang="es-ES" sz="4400" b="1" dirty="0" smtClean="0"/>
          </a:p>
          <a:p>
            <a:endParaRPr lang="es-ES" b="1" dirty="0"/>
          </a:p>
          <a:p>
            <a:r>
              <a:rPr lang="es-ES" sz="4400" b="1" dirty="0" smtClean="0"/>
              <a:t>El </a:t>
            </a:r>
            <a:r>
              <a:rPr lang="es-ES" sz="4400" b="1" dirty="0"/>
              <a:t>futuro de la humanidad está en sus manos, en su capacidad de organizarse buscando «LAS TRES T»: Trabajo, Techo, Tierra</a:t>
            </a:r>
            <a:r>
              <a:rPr lang="es-ES" sz="4400" b="1" dirty="0" smtClean="0"/>
              <a:t>.</a:t>
            </a:r>
          </a:p>
          <a:p>
            <a:r>
              <a:rPr lang="es-ES" sz="4400" b="1" dirty="0" smtClean="0"/>
              <a:t> </a:t>
            </a:r>
            <a:r>
              <a:rPr lang="es-ES" sz="4400" b="1" dirty="0"/>
              <a:t>¡No se achiquen!”</a:t>
            </a:r>
            <a:endParaRPr lang="es-AR" sz="4400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63979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notas.org.ar/wp-content/uploads/2015/07/emmp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4032" y="-2902"/>
            <a:ext cx="9316251" cy="7286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7455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260648"/>
            <a:ext cx="81724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 smtClean="0"/>
              <a:t>Repitamos con el papa Francisco con convicción y a modo de compromiso  nuestro: </a:t>
            </a:r>
          </a:p>
          <a:p>
            <a:endParaRPr lang="es-ES" sz="4400" b="1" dirty="0" smtClean="0"/>
          </a:p>
          <a:p>
            <a:r>
              <a:rPr lang="es-ES" sz="4400" b="1" dirty="0" smtClean="0"/>
              <a:t>«Ninguna </a:t>
            </a:r>
            <a:r>
              <a:rPr lang="es-ES" sz="4400" b="1" dirty="0"/>
              <a:t>familia sin vivienda, </a:t>
            </a:r>
            <a:endParaRPr lang="es-ES" sz="4400" b="1" dirty="0" smtClean="0"/>
          </a:p>
          <a:p>
            <a:r>
              <a:rPr lang="es-ES" sz="4400" b="1" dirty="0" smtClean="0"/>
              <a:t>ningún </a:t>
            </a:r>
            <a:r>
              <a:rPr lang="es-ES" sz="4400" b="1" dirty="0"/>
              <a:t>campesino sin tierra, </a:t>
            </a:r>
            <a:endParaRPr lang="es-ES" sz="4400" b="1" dirty="0" smtClean="0"/>
          </a:p>
          <a:p>
            <a:r>
              <a:rPr lang="es-ES" sz="4400" b="1" dirty="0" smtClean="0"/>
              <a:t>ningún </a:t>
            </a:r>
            <a:r>
              <a:rPr lang="es-ES" sz="4400" b="1" dirty="0"/>
              <a:t>trabajador sin derechos, </a:t>
            </a:r>
            <a:endParaRPr lang="es-ES" sz="4400" b="1" dirty="0" smtClean="0"/>
          </a:p>
          <a:p>
            <a:r>
              <a:rPr lang="es-ES" sz="4400" b="1" dirty="0" smtClean="0"/>
              <a:t>ninguna </a:t>
            </a:r>
            <a:r>
              <a:rPr lang="es-ES" sz="4400" b="1" dirty="0"/>
              <a:t>persona sin la dignidad que da el </a:t>
            </a:r>
            <a:r>
              <a:rPr lang="es-ES" sz="4400" b="1" dirty="0" smtClean="0"/>
              <a:t>trabajo»</a:t>
            </a:r>
            <a:endParaRPr lang="es-ES" sz="4400" b="1" dirty="0"/>
          </a:p>
        </p:txBody>
      </p:sp>
    </p:spTree>
    <p:extLst>
      <p:ext uri="{BB962C8B-B14F-4D97-AF65-F5344CB8AC3E}">
        <p14:creationId xmlns:p14="http://schemas.microsoft.com/office/powerpoint/2010/main" val="3322234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560" y="116632"/>
            <a:ext cx="7776864" cy="787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/>
              <a:t>«PADRE NUESTRO DE LOS POBRES» </a:t>
            </a:r>
          </a:p>
          <a:p>
            <a:endParaRPr lang="es-ES" sz="3200" b="1" dirty="0"/>
          </a:p>
          <a:p>
            <a:r>
              <a:rPr lang="es-ES" sz="3200" b="1" dirty="0" smtClean="0"/>
              <a:t>Padre nuestro, Dios de los oprimidos y  de los opresores. </a:t>
            </a:r>
          </a:p>
          <a:p>
            <a:r>
              <a:rPr lang="es-ES" sz="3200" b="1" dirty="0" smtClean="0"/>
              <a:t>Padre de todos, pero no para todos de la misma manera: </a:t>
            </a:r>
          </a:p>
          <a:p>
            <a:r>
              <a:rPr lang="es-ES" sz="3200" b="1" dirty="0" smtClean="0"/>
              <a:t>Dios Padre amante y providente de los pobres oprimidos; </a:t>
            </a:r>
          </a:p>
          <a:p>
            <a:r>
              <a:rPr lang="es-ES" sz="3200" b="1" dirty="0"/>
              <a:t>y</a:t>
            </a:r>
            <a:r>
              <a:rPr lang="es-ES" sz="3200" b="1" dirty="0" smtClean="0"/>
              <a:t> Padre de los opresores a quienes  exiges que devuelvan lo que han acaparado.</a:t>
            </a:r>
          </a:p>
          <a:p>
            <a:endParaRPr lang="es-ES" sz="3200" b="1" dirty="0" smtClean="0"/>
          </a:p>
          <a:p>
            <a:endParaRPr lang="es-ES" sz="2000" b="1" dirty="0" smtClean="0"/>
          </a:p>
          <a:p>
            <a:r>
              <a:rPr lang="es-ES" sz="2000" b="1" dirty="0" smtClean="0"/>
              <a:t>. </a:t>
            </a:r>
          </a:p>
          <a:p>
            <a:endParaRPr lang="es-ES" dirty="0"/>
          </a:p>
          <a:p>
            <a:r>
              <a:rPr lang="es-ES" sz="3200" dirty="0"/>
              <a:t> </a:t>
            </a:r>
          </a:p>
          <a:p>
            <a:r>
              <a:rPr lang="es-ES" sz="3200" dirty="0"/>
              <a:t/>
            </a:r>
            <a:br>
              <a:rPr lang="es-ES" sz="3200" dirty="0"/>
            </a:b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1536207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52" y="0"/>
            <a:ext cx="920842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7514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857752" y="0"/>
            <a:ext cx="4286248" cy="6858000"/>
          </a:xfrm>
        </p:spPr>
        <p:txBody>
          <a:bodyPr>
            <a:normAutofit/>
          </a:bodyPr>
          <a:lstStyle/>
          <a:p>
            <a:r>
              <a:rPr lang="es-ES" b="1" dirty="0"/>
              <a:t>Que estás en los cielos y </a:t>
            </a:r>
            <a:r>
              <a:rPr lang="es-ES" b="1" dirty="0" smtClean="0"/>
              <a:t>en </a:t>
            </a:r>
            <a:r>
              <a:rPr lang="es-ES" b="1" dirty="0"/>
              <a:t>los caminos de nuestra historia, </a:t>
            </a:r>
            <a:r>
              <a:rPr lang="es-ES" b="1" dirty="0" smtClean="0"/>
              <a:t>que </a:t>
            </a:r>
            <a:r>
              <a:rPr lang="es-ES" b="1" dirty="0" err="1" smtClean="0"/>
              <a:t>sos</a:t>
            </a:r>
            <a:r>
              <a:rPr lang="es-ES" b="1" dirty="0" smtClean="0"/>
              <a:t> parcial</a:t>
            </a:r>
            <a:r>
              <a:rPr lang="es-ES" b="1" dirty="0"/>
              <a:t>, tomando partido </a:t>
            </a:r>
            <a:r>
              <a:rPr lang="es-ES" b="1" dirty="0" smtClean="0"/>
              <a:t>por los </a:t>
            </a:r>
            <a:r>
              <a:rPr lang="es-ES" b="1" dirty="0" err="1" smtClean="0"/>
              <a:t>injusticiados</a:t>
            </a:r>
            <a:r>
              <a:rPr lang="es-ES" b="1" dirty="0" smtClean="0"/>
              <a:t> y </a:t>
            </a:r>
            <a:r>
              <a:rPr lang="es-ES" b="1" dirty="0"/>
              <a:t>decidido a poner las cosas en su lugar justo: </a:t>
            </a:r>
          </a:p>
          <a:p>
            <a:r>
              <a:rPr lang="es-ES" b="1" dirty="0"/>
              <a:t>al servicio de la fraternidad.</a:t>
            </a:r>
          </a:p>
          <a:p>
            <a:endParaRPr lang="es-AR" dirty="0"/>
          </a:p>
        </p:txBody>
      </p:sp>
      <p:pic>
        <p:nvPicPr>
          <p:cNvPr id="25602" name="Picture 2" descr="http://www.cristianosgays.com/wp-content/uploads/2014/06/32-TrinidadA-cerez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487734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14938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428992" y="0"/>
            <a:ext cx="5257808" cy="6126163"/>
          </a:xfrm>
        </p:spPr>
        <p:txBody>
          <a:bodyPr>
            <a:normAutofit lnSpcReduction="10000"/>
          </a:bodyPr>
          <a:lstStyle/>
          <a:p>
            <a:r>
              <a:rPr lang="es-ES" sz="4400" b="1" dirty="0"/>
              <a:t>Santificado sea tu nombre en las luchas por el bien común, por los Derechos Humanos y  en  la resistencia de los migrantes, desplazados y  ninguneados</a:t>
            </a:r>
            <a:endParaRPr lang="es-AR" sz="4400" dirty="0"/>
          </a:p>
        </p:txBody>
      </p:sp>
    </p:spTree>
    <p:extLst>
      <p:ext uri="{BB962C8B-B14F-4D97-AF65-F5344CB8AC3E}">
        <p14:creationId xmlns:p14="http://schemas.microsoft.com/office/powerpoint/2010/main" val="447513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 descr="https://encrypted-tbn1.gstatic.com/images?q=tbn:ANd9GcQIaeM9yq6pIfsG9etuYEYpmWG1NczN6DXSWFz41TuK8NMGsps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4629" y="0"/>
            <a:ext cx="9228629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9800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6048672"/>
          </a:xfrm>
        </p:spPr>
        <p:txBody>
          <a:bodyPr>
            <a:normAutofit lnSpcReduction="10000"/>
          </a:bodyPr>
          <a:lstStyle/>
          <a:p>
            <a:r>
              <a:rPr lang="es-ES" sz="4400" b="1" dirty="0" smtClean="0"/>
              <a:t>Que venga tu reino , reino de </a:t>
            </a:r>
            <a:r>
              <a:rPr lang="es-ES" sz="4400" b="1" dirty="0"/>
              <a:t>los pobres, de los despreciados, de los indefensos, de las </a:t>
            </a:r>
            <a:r>
              <a:rPr lang="es-ES" sz="4400" b="1" dirty="0" smtClean="0"/>
              <a:t>víctimas. Reino otorgado en gratuidad y bondad que espera nuestra colaboración. </a:t>
            </a:r>
          </a:p>
          <a:p>
            <a:r>
              <a:rPr lang="es-ES" sz="4400" b="1" dirty="0" smtClean="0"/>
              <a:t> Así se hará tu voluntad  en la tierra rescatada y en los cielos abiertos por la Pascua de Jesús.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5132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s://farm8.staticflickr.com/7422/10098641316_5a80ca9da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70685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3859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172076" y="0"/>
            <a:ext cx="3971924" cy="6858000"/>
          </a:xfrm>
        </p:spPr>
        <p:txBody>
          <a:bodyPr>
            <a:normAutofit fontScale="85000" lnSpcReduction="10000"/>
          </a:bodyPr>
          <a:lstStyle/>
          <a:p>
            <a:r>
              <a:rPr lang="es-ES" sz="4400" b="1" dirty="0"/>
              <a:t>Que distribuyamos  el pan acaparado para que alcance para todos, con la abundancia del bien que se reparte y se comparte, en una sociedad a medida humana, que es la medida de Dios. </a:t>
            </a:r>
          </a:p>
          <a:p>
            <a:endParaRPr lang="es-AR" dirty="0"/>
          </a:p>
        </p:txBody>
      </p:sp>
      <p:pic>
        <p:nvPicPr>
          <p:cNvPr id="22530" name="Picture 2" descr="http://www.cristianosgays.com/wp-content/uploads/2014/07/41-OrdinarioA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92919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71609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120680"/>
          </a:xfrm>
        </p:spPr>
        <p:txBody>
          <a:bodyPr>
            <a:normAutofit fontScale="85000" lnSpcReduction="10000"/>
          </a:bodyPr>
          <a:lstStyle/>
          <a:p>
            <a:r>
              <a:rPr lang="es-ES" sz="4000" b="1" dirty="0"/>
              <a:t>Perdónanos  haber dado pan sin cercanía ni abajamiento.  Sin pobreza ni radicalidad.  Sin tener los sentimientos de Jesús,  que siendo rico se hizo pobre. </a:t>
            </a:r>
            <a:endParaRPr lang="es-ES" sz="4000" b="1" dirty="0" smtClean="0"/>
          </a:p>
          <a:p>
            <a:endParaRPr lang="es-ES" sz="4000" b="1" dirty="0" smtClean="0"/>
          </a:p>
          <a:p>
            <a:r>
              <a:rPr lang="es-ES" sz="4000" b="1" dirty="0" smtClean="0"/>
              <a:t>Perdónanos nuestras deudas, esas deudas de </a:t>
            </a:r>
            <a:r>
              <a:rPr lang="es-ES" sz="4000" b="1" dirty="0"/>
              <a:t>justicia tan onerosa, tan pesada, que ya ha acumulado tantos intereses y que espera el día nuevo del anunciado jubileo. </a:t>
            </a:r>
            <a:endParaRPr lang="es-ES" sz="4000" b="1" dirty="0" smtClean="0"/>
          </a:p>
          <a:p>
            <a:endParaRPr lang="es-ES" sz="4000" b="1" dirty="0" smtClean="0"/>
          </a:p>
          <a:p>
            <a:r>
              <a:rPr lang="es-ES" sz="4000" b="1" dirty="0" smtClean="0"/>
              <a:t>Perdónanos </a:t>
            </a:r>
            <a:r>
              <a:rPr lang="es-ES" sz="4000" b="1" dirty="0"/>
              <a:t>así como nosotros también perdonamos y  buscamos la reconciliación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8906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1.bp.blogspot.com/-PLSvzYpsFEY/UISXvFnOfFI/AAAAAAAAAaI/SxfWgBweA2E/s1600/jesus_choco_cerez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2788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1852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88640"/>
            <a:ext cx="8229600" cy="6669360"/>
          </a:xfrm>
        </p:spPr>
        <p:txBody>
          <a:bodyPr>
            <a:normAutofit fontScale="92500" lnSpcReduction="20000"/>
          </a:bodyPr>
          <a:lstStyle/>
          <a:p>
            <a:endParaRPr lang="es-ES" b="1" dirty="0"/>
          </a:p>
          <a:p>
            <a:r>
              <a:rPr lang="es-ES" sz="4400" b="1" dirty="0"/>
              <a:t>No nos dejes caer en la tentación de buscar tu justicia desde «arriba</a:t>
            </a:r>
            <a:r>
              <a:rPr lang="es-ES" sz="4400" b="1" dirty="0" smtClean="0"/>
              <a:t>»</a:t>
            </a:r>
          </a:p>
          <a:p>
            <a:pPr marL="0" indent="0">
              <a:buNone/>
            </a:pPr>
            <a:r>
              <a:rPr lang="es-ES" sz="4400" b="1" dirty="0" smtClean="0"/>
              <a:t>  </a:t>
            </a:r>
            <a:endParaRPr lang="es-ES" sz="4400" b="1" dirty="0"/>
          </a:p>
          <a:p>
            <a:r>
              <a:rPr lang="es-ES" sz="4400" b="1" dirty="0"/>
              <a:t>y líbranos del terrible mal que supone perder la utopía y la intuición de que en los pobres hay una Fuerza insustituible que no se encuentra en ningún otro lugar. </a:t>
            </a:r>
            <a:endParaRPr lang="es-ES" sz="4400" b="1" dirty="0" smtClean="0"/>
          </a:p>
          <a:p>
            <a:endParaRPr lang="es-ES" sz="4400" b="1" dirty="0" smtClean="0"/>
          </a:p>
          <a:p>
            <a:r>
              <a:rPr lang="es-ES" sz="4400" b="1" dirty="0" smtClean="0"/>
              <a:t>Amén</a:t>
            </a:r>
            <a:r>
              <a:rPr lang="es-ES" sz="4400" b="1" dirty="0"/>
              <a:t>.</a:t>
            </a:r>
          </a:p>
          <a:p>
            <a:endParaRPr lang="es-AR" dirty="0"/>
          </a:p>
        </p:txBody>
      </p:sp>
      <p:pic>
        <p:nvPicPr>
          <p:cNvPr id="5" name="Picture 4" descr="http://servicioskoinonia.org/cerezo/imagenes/MinoCenaEcologi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17780" y="-5357874"/>
            <a:ext cx="8299349" cy="40506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6285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ervicioskoinonia.org/cerezo/imagenes/MinoCenaEcologic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17780" y="-5357874"/>
            <a:ext cx="8299349" cy="4050665"/>
          </a:xfrm>
          <a:prstGeom prst="rect">
            <a:avLst/>
          </a:prstGeom>
          <a:noFill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80728"/>
            <a:ext cx="9194713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121709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57200" y="17819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AR" dirty="0" smtClean="0"/>
              <a:t/>
            </a:r>
            <a:br>
              <a:rPr lang="es-AR" dirty="0" smtClean="0"/>
            </a:br>
            <a:r>
              <a:rPr lang="es-AR" dirty="0"/>
              <a:t/>
            </a:r>
            <a:br>
              <a:rPr lang="es-AR" dirty="0"/>
            </a:br>
            <a:r>
              <a:rPr lang="es-AR" dirty="0" smtClean="0"/>
              <a:t>Cantamos</a:t>
            </a:r>
            <a:r>
              <a:rPr lang="es-AR" dirty="0"/>
              <a:t>: 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>Cuando </a:t>
            </a:r>
            <a:r>
              <a:rPr lang="es-AR" dirty="0"/>
              <a:t>el pobre crea en el </a:t>
            </a:r>
            <a:r>
              <a:rPr lang="es-AR" dirty="0" smtClean="0"/>
              <a:t>pobre 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67543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ONGRESO DE TEOLOGIA 2DO D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CONGRESO DE TEOLOGIA 2DO DIA</Template>
  <TotalTime>2007</TotalTime>
  <Words>1054</Words>
  <Application>Microsoft Macintosh PowerPoint</Application>
  <PresentationFormat>Presentación en pantalla (4:3)</PresentationFormat>
  <Paragraphs>100</Paragraphs>
  <Slides>58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58</vt:i4>
      </vt:variant>
    </vt:vector>
  </HeadingPairs>
  <TitlesOfParts>
    <vt:vector size="59" baseType="lpstr">
      <vt:lpstr>CONGRESO DE TEOLOGIA 2DO DIA</vt:lpstr>
      <vt:lpstr>CONGRESO DE TEOLOGÍA 26 AL  30 DE OCTUBRE 2015</vt:lpstr>
      <vt:lpstr>Presentación de PowerPoint</vt:lpstr>
      <vt:lpstr>AMBIENTACIÓN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CANTAMOS</vt:lpstr>
      <vt:lpstr>Quiénes son los pobres que hoy nos convocan a escuchar su clamor?…  (J. Sobrino)</vt:lpstr>
      <vt:lpstr>Presentación de PowerPoint</vt:lpstr>
      <vt:lpstr>Presentación de PowerPoint</vt:lpstr>
      <vt:lpstr> </vt:lpstr>
      <vt:lpstr> </vt:lpstr>
      <vt:lpstr>Presentación de PowerPoint</vt:lpstr>
      <vt:lpstr>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LECTURA DEL EVANGELIO  SEGÚN LUCAS (4,16-20)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¿QUÉ PUEDO HACER…</vt:lpstr>
      <vt:lpstr>Presentación de PowerPoint</vt:lpstr>
      <vt:lpstr>¿QUÉ PUEDO HACER…</vt:lpstr>
      <vt:lpstr>Presentación de PowerPoint</vt:lpstr>
      <vt:lpstr>Presentación de PowerPoint</vt:lpstr>
      <vt:lpstr>¿QUÉ PUEDO HACER…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Cantamos:  Cuando el pobre crea en el pobre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CONGRESO DE TEOLOGIA 26 AL  30 DE OCTUBRE 2015</dc:title>
  <dc:creator>Marta</dc:creator>
  <cp:lastModifiedBy>Oscar A. Pérez Sayago</cp:lastModifiedBy>
  <cp:revision>138</cp:revision>
  <dcterms:created xsi:type="dcterms:W3CDTF">2015-03-29T22:19:58Z</dcterms:created>
  <dcterms:modified xsi:type="dcterms:W3CDTF">2015-10-22T01:41:08Z</dcterms:modified>
</cp:coreProperties>
</file>