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340" r:id="rId2"/>
    <p:sldId id="257" r:id="rId3"/>
    <p:sldId id="390" r:id="rId4"/>
    <p:sldId id="384" r:id="rId5"/>
    <p:sldId id="391" r:id="rId6"/>
    <p:sldId id="385" r:id="rId7"/>
    <p:sldId id="328" r:id="rId8"/>
    <p:sldId id="331" r:id="rId9"/>
    <p:sldId id="393" r:id="rId10"/>
    <p:sldId id="283" r:id="rId11"/>
    <p:sldId id="394" r:id="rId12"/>
    <p:sldId id="381" r:id="rId13"/>
    <p:sldId id="382" r:id="rId14"/>
    <p:sldId id="395" r:id="rId15"/>
    <p:sldId id="348" r:id="rId16"/>
    <p:sldId id="396" r:id="rId17"/>
    <p:sldId id="349" r:id="rId18"/>
    <p:sldId id="344" r:id="rId19"/>
    <p:sldId id="351" r:id="rId20"/>
    <p:sldId id="350" r:id="rId21"/>
    <p:sldId id="303" r:id="rId22"/>
    <p:sldId id="383" r:id="rId23"/>
    <p:sldId id="397" r:id="rId24"/>
    <p:sldId id="345" r:id="rId25"/>
    <p:sldId id="398" r:id="rId26"/>
    <p:sldId id="346" r:id="rId27"/>
    <p:sldId id="399" r:id="rId28"/>
    <p:sldId id="386" r:id="rId29"/>
    <p:sldId id="400" r:id="rId30"/>
    <p:sldId id="355" r:id="rId31"/>
    <p:sldId id="354" r:id="rId32"/>
    <p:sldId id="401" r:id="rId33"/>
    <p:sldId id="402" r:id="rId34"/>
    <p:sldId id="356" r:id="rId35"/>
    <p:sldId id="403" r:id="rId36"/>
    <p:sldId id="387" r:id="rId37"/>
    <p:sldId id="357" r:id="rId38"/>
    <p:sldId id="404" r:id="rId39"/>
    <p:sldId id="405" r:id="rId40"/>
    <p:sldId id="388" r:id="rId41"/>
    <p:sldId id="406" r:id="rId42"/>
    <p:sldId id="358" r:id="rId43"/>
    <p:sldId id="407" r:id="rId44"/>
    <p:sldId id="359" r:id="rId45"/>
    <p:sldId id="408" r:id="rId46"/>
    <p:sldId id="409" r:id="rId47"/>
    <p:sldId id="308" r:id="rId48"/>
    <p:sldId id="410" r:id="rId49"/>
    <p:sldId id="389" r:id="rId50"/>
    <p:sldId id="411" r:id="rId51"/>
    <p:sldId id="412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3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dirty="0" smtClean="0"/>
              <a:t>CONGRESO DE </a:t>
            </a:r>
            <a:r>
              <a:rPr lang="es-AR" b="1" dirty="0" smtClean="0"/>
              <a:t>TEOLOG</a:t>
            </a:r>
            <a:r>
              <a:rPr lang="es-AR" b="1" dirty="0" smtClean="0"/>
              <a:t>Í</a:t>
            </a:r>
            <a:r>
              <a:rPr lang="es-AR" b="1" dirty="0" smtClean="0"/>
              <a:t>A</a:t>
            </a:r>
            <a:r>
              <a:rPr lang="es-AR" b="1" dirty="0" smtClean="0"/>
              <a:t/>
            </a:r>
            <a:br>
              <a:rPr lang="es-AR" b="1" dirty="0" smtClean="0"/>
            </a:br>
            <a:r>
              <a:rPr lang="es-AR" b="1" dirty="0" smtClean="0"/>
              <a:t>26 AL  30 DE OCTUBRE 2015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40121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562035"/>
            <a:ext cx="8136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 smtClean="0"/>
              <a:t>MARTES 27 DE OCTUBRE</a:t>
            </a:r>
          </a:p>
          <a:p>
            <a:endParaRPr lang="en-US" sz="2800" b="1" dirty="0" smtClean="0"/>
          </a:p>
          <a:p>
            <a:pPr algn="ctr"/>
            <a:r>
              <a:rPr lang="es-AR" sz="4000" b="1" dirty="0" smtClean="0"/>
              <a:t>ORACIÓN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67544" y="248650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400" b="1" dirty="0" smtClean="0"/>
              <a:t>PUEBLOS Y CULTURAS </a:t>
            </a:r>
          </a:p>
          <a:p>
            <a:pPr algn="ctr"/>
            <a:r>
              <a:rPr lang="es-AR" sz="4400" b="1" dirty="0" smtClean="0"/>
              <a:t>AFRO-AMERINDIAS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amerindiaenlared.org/upload/portada/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764704"/>
            <a:ext cx="9144000" cy="50144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1877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b="1" dirty="0" smtClean="0"/>
              <a:t>“EL ESPÍRITU SANTO ACOMPAÑA A SU PUEBLO PARA HACER PRESENTE EL REINO”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inkarem.es/wordpress/wp-content/uploads/2011/06/31-PentecostesA-cerez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696" y="637752"/>
            <a:ext cx="5143536" cy="5743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7271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840" y="55165"/>
            <a:ext cx="8229600" cy="4525963"/>
          </a:xfrm>
        </p:spPr>
        <p:txBody>
          <a:bodyPr/>
          <a:lstStyle/>
          <a:p>
            <a:r>
              <a:rPr lang="es-AR" b="1" dirty="0" smtClean="0"/>
              <a:t>Ese Espíritu  de Jesús es el que nos invita y ayuda a escuchar  el grito de los pueblos y culturas indo-</a:t>
            </a:r>
            <a:r>
              <a:rPr lang="es-AR" b="1" dirty="0" err="1" smtClean="0"/>
              <a:t>afromericanas</a:t>
            </a:r>
            <a:r>
              <a:rPr lang="es-AR" b="1" dirty="0" smtClean="0"/>
              <a:t>, que claman por identidad, derechos, justicia y reparación.</a:t>
            </a:r>
            <a:endParaRPr lang="en-US" dirty="0"/>
          </a:p>
        </p:txBody>
      </p:sp>
      <p:pic>
        <p:nvPicPr>
          <p:cNvPr id="1026" name="Picture 2" descr="http://4.bp.blogspot.com/-0OmzyacJOcw/Uw11yjweXaI/AAAAAAAANRA/kn8zjOVf6jI/s1600/phoca_thumb_l_espritu+de+libertad+col+pan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286000"/>
            <a:ext cx="3786214" cy="4572000"/>
          </a:xfrm>
          <a:prstGeom prst="rect">
            <a:avLst/>
          </a:prstGeom>
          <a:noFill/>
        </p:spPr>
      </p:pic>
      <p:pic>
        <p:nvPicPr>
          <p:cNvPr id="1028" name="Picture 4" descr="http://ecuador.indymedia.org/images/2010/01/314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71720"/>
            <a:ext cx="4357718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28572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 smtClean="0"/>
              <a:t>EL PAPA FRANCISCO NOS PIDE: </a:t>
            </a:r>
          </a:p>
          <a:p>
            <a:r>
              <a:rPr lang="es-ES" dirty="0" smtClean="0"/>
              <a:t>"</a:t>
            </a:r>
            <a:r>
              <a:rPr lang="es-ES" b="1" dirty="0" smtClean="0"/>
              <a:t>Abramos nuestros ojos para mirar las miserias del mundo, las heridas de tantos hermanos y hermanas privados de la dignidad, y sintámonos provocados a escuchar su grito de auxilio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49154" name="Picture 2" descr="http://mexico.cnn.com/media/2013/07/08/afp-francisco-lampedu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3514725"/>
            <a:ext cx="5943600" cy="3343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Que nuestras </a:t>
            </a:r>
            <a:r>
              <a:rPr lang="es-ES" dirty="0"/>
              <a:t>manos estrechen sus manos, y acerquémoslos a nosotros para que sientan el calor de nuestra presencia, de nuestra amistad y de la fraternidad. </a:t>
            </a:r>
            <a:r>
              <a:rPr lang="es-ES" b="1" dirty="0"/>
              <a:t>Que su grito se vuelva el nuestro y juntos podamos romper la barrera de la indiferencia</a:t>
            </a:r>
            <a:r>
              <a:rPr lang="es-ES" dirty="0"/>
              <a:t> que suele reinar campante para esconder la hipocresía y el egoísmo". </a:t>
            </a:r>
            <a:endParaRPr lang="en-U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2204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jef2002-f20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2" y="836712"/>
            <a:ext cx="9144000" cy="52562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1395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ORACIÓN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800" b="1" dirty="0" smtClean="0"/>
              <a:t>Dios de la Vida de cada persona, pueblo  y  cultura, que cuidas y amas a cada uno de tus hijos e hijas, haz que por tu Espíritu sepamos recibir y agradecer lo que nos ofrecen los Pueblos Originarios de </a:t>
            </a:r>
            <a:r>
              <a:rPr lang="es-ES" sz="2800" b="1" dirty="0" err="1" smtClean="0"/>
              <a:t>Abya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Yala</a:t>
            </a:r>
            <a:r>
              <a:rPr lang="es-ES" sz="2800" b="1" dirty="0" smtClean="0"/>
              <a:t> </a:t>
            </a:r>
            <a:r>
              <a:rPr lang="es-AR" sz="2800" b="1" dirty="0" smtClean="0"/>
              <a:t>, </a:t>
            </a:r>
            <a:r>
              <a:rPr lang="es-AR" sz="2800" b="1" dirty="0" err="1" smtClean="0"/>
              <a:t>Tahuantisuyu</a:t>
            </a:r>
            <a:r>
              <a:rPr lang="es-AR" sz="2800" b="1" dirty="0" smtClean="0"/>
              <a:t>, </a:t>
            </a:r>
            <a:r>
              <a:rPr lang="es-AR" sz="2800" b="1" dirty="0" err="1" smtClean="0"/>
              <a:t>Cemanahuac</a:t>
            </a:r>
            <a:r>
              <a:rPr lang="es-AR" sz="2800" b="1" dirty="0" smtClean="0"/>
              <a:t> , </a:t>
            </a:r>
            <a:r>
              <a:rPr lang="es-AR" sz="2800" b="1" dirty="0" err="1" smtClean="0"/>
              <a:t>Quisqueya</a:t>
            </a:r>
            <a:r>
              <a:rPr lang="es-AR" sz="2800" b="1" dirty="0" smtClean="0"/>
              <a:t>,  América Latina y el Caribe, </a:t>
            </a:r>
            <a:r>
              <a:rPr lang="es-ES" sz="2800" b="1" dirty="0" smtClean="0"/>
              <a:t>en la riqueza de su diversidad  y los pueblos Afroamericanos en el temple de su invalorable resistencia. Te lo pedimos a ti, Padre de todos los pueblos, etnias y culturas, a </a:t>
            </a:r>
            <a:r>
              <a:rPr lang="es-ES" sz="2800" b="1" dirty="0" err="1" smtClean="0"/>
              <a:t>Tí</a:t>
            </a:r>
            <a:r>
              <a:rPr lang="es-ES" sz="2800" b="1" dirty="0" smtClean="0"/>
              <a:t>,  Espíritu generador de toda novedad y diversidad. Por Cristo Nuestro Señor. Amén.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179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4990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5420" y="238824"/>
            <a:ext cx="4749108" cy="6286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4000" b="1" dirty="0" smtClean="0"/>
              <a:t>Hace más de  13 mil años  habitaban  estas vírgenes tierras  una inmensa cantidad de pueblos originarios, con sus lenguas, cosmovisiones propias, culturas, religiones</a:t>
            </a:r>
            <a:r>
              <a:rPr lang="es-AR" dirty="0" smtClean="0"/>
              <a:t>. </a:t>
            </a:r>
          </a:p>
          <a:p>
            <a:endParaRPr lang="en-US" dirty="0"/>
          </a:p>
        </p:txBody>
      </p:sp>
      <p:pic>
        <p:nvPicPr>
          <p:cNvPr id="44034" name="Picture 2" descr="http://3.bp.blogspot.com/_pAEitDiZvOw/SmUOMszdexI/AAAAAAAAD7o/jW40hF1VFVw/s1600/Cosmovision+Maya+-+Julian+Coche+Mendozajpg+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34" y="548680"/>
            <a:ext cx="4357710" cy="581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AR" sz="4400" b="1" dirty="0" smtClean="0"/>
              <a:t>Representaban  la multiforme presencia de la vida humana que convivía con la Pacha Mama en armonía y respeto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2.bp.blogspot.com/-HSJ1R8jWhIA/UW15CD7gvlI/AAAAAAAASUs/OLqbFMoxWYs/s640/Sin+t%C3%ADtulo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8" y="-27384"/>
            <a:ext cx="9100866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4750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400" b="1" dirty="0" smtClean="0"/>
              <a:t>Aquí florecieron </a:t>
            </a:r>
            <a:r>
              <a:rPr lang="es-AR" sz="4400" b="1" dirty="0"/>
              <a:t>civilizaciones que dominaron  técnicas y ciencias; que sabían leer los signos del </a:t>
            </a:r>
            <a:r>
              <a:rPr lang="es-AR" sz="4400" b="1" dirty="0" smtClean="0"/>
              <a:t>cielo y </a:t>
            </a:r>
            <a:r>
              <a:rPr lang="es-AR" sz="4400" b="1" dirty="0"/>
              <a:t>de la </a:t>
            </a:r>
            <a:r>
              <a:rPr lang="es-AR" sz="4400" b="1" dirty="0" smtClean="0"/>
              <a:t>tierra</a:t>
            </a:r>
            <a:r>
              <a:rPr lang="es-AR" sz="4400" b="1" dirty="0"/>
              <a:t> </a:t>
            </a:r>
            <a:endParaRPr lang="es-ES" sz="4400" b="1" dirty="0"/>
          </a:p>
        </p:txBody>
      </p:sp>
      <p:sp>
        <p:nvSpPr>
          <p:cNvPr id="4" name="AutoShape 2" descr="data:image/jpeg;base64,/9j/4AAQSkZJRgABAQAAAQABAAD/2wCEAAkGBxMTEhUUExQWFhQXGSAbGBgYGCAfHxshISAfIiAhHh4fHyohHyEnICAeITEhJSkrLi4uHSA3ODMsNyguLiwBCgoKDg0OGxAQGywmICYsLCw0MjQyLywsLCwsLywsLCw0LCw0LC8sLywsLCwsLCw0LCwsLCwsLCwsLCwsLCwsLP/AABEIAMIBAwMBIgACEQEDEQH/xAAbAAADAAMBAQAAAAAAAAAAAAAEBQYAAgMBB//EAEIQAAICAQIFAwIEBAMHAgUFAAECAxEEEiEABRMiMQZBUTJhFCNCcQdSgZEzYnIVJEOCobHRNJIWU8Hw8XODoqOy/8QAGQEAAwEBAQAAAAAAAAAAAAAAAQIDAAQF/8QALxEAAgIBAgQDCAIDAQAAAAAAAAECESESMQNBUfAicZETMmGBobHR8ULhIzPBUv/aAAwDAQACEQMRAD8A+oS5EcEDvM1QxLZZrNqF3O25P/f+vEfzrLnmlEissWmJpAj0GhiP67JoTSAECwQig+N7J9bcy1LJpIEWKVvtDCaewYoaOxUGmf8A5dxpPE0uc888kUcyzsrJNOpSjJIALRUJDmJNrAth27NRB8rS9OlHZFW9TN+aZ747QtJEVwwh/Dq9sU3He6Ag224UMw2NE2xHHfnefHNjEbInUczCJgFyJNW+k2ZHB86AteAWFcdp5Gy5iAusSbmJ9Opa2JsnTJH5AcWV+kg/QU2fyuPl83Wi0yyi1ZFQ1ASAQY2YaWYCgAfBbVpoUDprCGVPc7Y+GMYhul/vD7JDZJjBF6TVnVpoki9C2fqZRwRzSMliuHL+KyyOq5jrTHIHLFjtSj9Krd7GwbJ4EzoQFj6UsORJkU11qWMX+pXDN9RamUrIzWTq3405LAeT5StLOG69dQM1sRf1EeQRu1n4I3vZZaUtKH8UvEyTh9VzQSO88Amy2kDu8g3UL9IUg9ukjwNuO3qL1cmezGbqQoFASJbpjuWZiPJrYD+524+xereW4WQl5EYvwrps9kj6SotiTW298QH/AMLviEhUSaSVQekU1vGAfetqNiyNtiN+FfGg03We/OjQjYs5ZgZGRJhTZE8UngQREC13OnXa0R4Yje6HnzxR89itxCBNLMGI6dKnUUsSxBUWotVfydipsHwrQLk3HEY9QFM0p00QSVjXV/hqNwFHfXkoKHDDGUFh+FVuoi6ZppHOwIqRZmJpSDekLZBVSNQY8B3J5/Q1KJwm5Wi6nyH/AA8gVkWKMABBS1ro2VOod1sdyboGu6SSyRq8UcWJjAEF5AEXS66WQEdz+SLF2UQg71xy0pTzRsszRMqyzyoSsKlmt4oKBZFbV3MaBB0rQ4PnlSeRMiFTKjqyPLOzogQjSEAcEly3d+UNqArfjaKyBzsD5Zy+J2UB5skzEgSMehAxHUbSKBl3/MobDc+x43PMIxis0bxw5FEGHEjVpNYNCNgyNL4os9gLW18byYCAJ+LyWYo1p1AVNgCtEEQEr0KouRVmhueCEzYoyqRY76XXWjTsIkdSQLEUQ1PuQKYE7j3PD2lliu3sEn1NC2BHBjCEao9LpKzBo2/UWRUYsb3v3PDzl3PI4sZYoYZ36celQIHFkD7jazvwix8udu1cmLFUAkmPHVVGkEkG2L/SCd1HjhFzfmTdVI2zMkMpHUBmogk9qhVVe6qLD9NgbkHibvdB0xePmdPR+PkYmSkzYs7bOsjCNr7gGsD37/n5J4p+d85gmaKZZzi5EOrS8kN9rCmUhvPsdtxXCnmHLGjU1kZmpcl4zWQ1lViL7Xa3+43+3ka4suQkk0TZs5ohYyWQiqRuoyshuxIO3YUj7+KK1PmZ03dCnnXPkZoIoHmnlhMjvOoIYlw16Qu9Wboew4dOwnaGBciLKBBaVcoJIVQLqDWgVko9h3JsDbgDlc00kS5EyYkoYqYrjMcrEsFBDx/SdZIWxZo/BPDPmhh1yJkIY2FIzv3p3C9PXj0yqSKvXqFVY4ZNLBpfAULjaEE0Zmwl2KPL3wNrDaWV/wDEQG77hsdIPG8yKqGGaACOQqUn1CRFoEvKsvu2kAhRVt7b8MjgusKJG8bYwoEMFcsoOoImTuo89odUO5/pryxFWOV3Y4uVIW1QzSKIna9SARbhkbZCQQaXySbJcVyApsV8z5SqvF+HLzuzPqiai1J2uGVaDJtpYeb+eD+RqmXHNtMjsWjIZgUVWVSbtbIpQpLdw0gCjvxwgWNHVhWHkFVYiy0JBtgvUI1RagS2k7e/kbAc7hWguTEwy2l7plG2gsd2pgrIq0ux/rdjhKrA+/M3yOXJJhj/AGfGkWQ0xj/LkJZxpBkCn9SgkizSir+OEuNm53LI0iiQQFgSzy76jZ3A8DYhfcbDc1w75hPJFJ0FiLZGiopody8bN9LtsSjbAN2sprf34Oi5FLMitkxo8cFrNEp/NXU2pvbYLYIVfKnYkeX1VyMkubEPL8fO5sUJQBo2OvJXtGw7dz5PtQBFfvw9b1EkbSYciJ101Fmj26parVlFUW86gRpYKaG44sud86TFxF6AHcAkAAGncWDtXaoBY/YHiC9J4GNlLJAY5ZcxCS7yWvk3auqlVJ/z/VvuOCk7uPoTbTXiQwyMFUuaGMOlXkw6AFljFgnRezC+4CtDEEdrcFS+q4RCsGE8gjSMaY00mS2ZgQxfUFSMAEgkbOtsoB4m+V5UkReANIuQWCaZAuiPTqGyhSxkIOkgagw8kqRVLy/CxY8fSiVPqqRkP1nbd209lE0tbg2Fs2pezSXUQRibGUyAxoWdWJWLeKQHamLXokOpGutNkELd8VvJuZGN2VhGuPLKUCq2oY+Qd6J8dOUnUvwSP5qE9z3OjhjMciBviAHSF2odRmJ0do97lI/kHbwn9O83SNJVkUkOAkinZOluNTV3a4nN6hvV+5vjRdOuQZJyWqj6mDp7SWBXbwo8fbjOAl5xkwgRvgyZbKAPxEejTKK7W3N2Vq/vdbcZwPZT6oT2kehFZq5C9KABJFJeOCQxGpZJGqWfSWq1tqcijuRsw4WL6ex/w4MhmGS8znGCL+Y6KTTNdFd99Vg/vxvLBOpjyoiXjHZDGHdX6aHd1b9Cu1ihRrxuLBUHqLrCRRtLISiq7kyCP9KvIx7Y9y7Vu10T8zcmlqKpckD4OdLID1grkEMsxamDEeWI8lUDESLTAJR1Dbhtz5JoFWScWZgBb6AWYIfrFgEBFXXakWTW/A8sP5YKC4I/qkN9xoMWOkFt+07DtURrYOrhr6YxCxbJy06iFCYeq/U6aA2exyWUtWqxY/bYcK+KksvOwXG3aWDTkUKYifiEHUaRqEnTrqO22nHjFaV9uox8A0K34k0fGzeYjtOLOTJrUpe6g7bfUzbmxVV/fX1NzWfL2eDLWcMJIBGToWMjZqXeyCLa/etvHDnBwUixwgxkOQilJpArF0NhrsHUzKKfs3r3XbjPwq3u8YBzsaej+aa3MSfmZCKBEXBCJHX1EXdi6obsNAFAseC83mUcXb1jFA71PmsN5XAPZG1UPBGqtKgUu+4j95F/EY/ZBjDu3p5RJswYoLMkv9lBHFdm5cWZFGAjHEUr040FPM4FiKIbaVUfW+wAsXsaVKqSRpqnbBuZ42Fk9PpxL0b0o0Yt8gjykfuwHlpG2Hz5ICdplki/KKywHWmAJdIIbaJxpsuwIJct++w40AkDpIoQZwj6YxZbCY8TA6Smk0EVPrLeT5o0OGXNcyHEjbImTqPKo7UTS04UACxuY8cUAFO521E3RqoKOwjbeGdTj2BNMwSNI+nRYvEoYgsq/qyXZgNvoBFd1EcCc6/EG+i8eK4TZp2BynX/ACAAiIH2RQD48eOOESHK6GV1RLkK2qBfEO31QBP+HIKO5Pd5HilKyfUiySrJUkLh1Zg1OmsLWyCnZiBoqxRIIF78I5U6Cot7C8xrhIBEgbJ1LIZZCzSsyEEgkKUQe2kvYB3APBfq+eFsVGV1PSn0i9JPTlXqLQIP06kHgmkPBX4dY6aWRMRXNCOKzkS2T+o6nbc7It+TxrJNDhE/h8SCFgtmWY63vbs2P1kW2kyDYcBNbsPSjhOk0yq2PFMz2zD8vSkZCBV6bOVBUHUVLXpDeLUcc830vmyJoCrDH7CTI+8hFqpYXTIf3Q/PB82bkTiWRnmSERkqWYRWwKkBNFE2uoVrajwq5phwyO8yxRSq7qkOlKDbxpvYJLETFSfFxg0KPBjJs22w8ysLLkYOsmED1+tXVJBuMIVPaLUgE3/44HHKsjpyK2NHkE2qaJkkITRSoWkCuqqx1gr3e29cdfUnozEh/BymFOlAVSY6R3LVBmrz3VZ+CeJ7nMeOwjvpNkB1Y9EqlRgfmFmgAKxg/TdsB59+GTQErGq5XTycYZUMsMMQDSSyR6UHSRunGgUsAAxJ3JJJO/jjfJ5qkk8SGeON1PXZWUSa5JzpSMLqAYqjAUDew49ikyEV5MTJkSONhG0OSRKvUq2Uu7DSi+LDbnx7Xi4uNIv4mRYcaWJgWyMORJI438AyJX38kGrJ1DzwfC9wMBEawOrKckTAdJ3jAijYxllJAkBWYnzXigN7898jnOKw6GUIil0HVG6Qa/DoRrx323KEqNyR7ceZ2Nm4y6jIZ4nr/eFcyIVG9yRtqAJNAMAQNV2AoHDLkOHUYlVV6mQCmKki304/DTSC9+3Te4DUoFa+DTszaq2aYEMuE08sfVyVkHV6GsarFDUjAaZUI223AoFdjwh5f+ajRQxnIhDapULRgws52EJ2IIBpqGm2oXW7l+VmFdWG3Ux9fTSAsblkXV1HiYH8pwb3UAdrE7VwJPI7g5OMUWc/l9VkUEsCPyslapXLCllFK23jYEvKMnzNDnDBhWWJGkXUxXJQ/mF2JuPIDeK+kq59hRBG1Hg8168S5QAx81Et422WRNzpYnyh8q/6Sf3BksTmIQSSwxRiIOI83GmNPKX8t0/oXutVob+/HTnf5qY3S0z4kjHpSNZkXbfHc2Pf3YjYbm1sq7WwyimLTzEzSfjBEUgt1ii3cLIy7DSu4LGnBWh99zxtHzjLxy5EUtsAskemmIXfUCDcbAuSPPkcFSzpA/TiSSaCSo2KRlVZrIHSc9upWrSwNDuG21duccqmQRq+pXRDckcoIZiRSlAKY9rWpNtZ+rccKru6KOqoYc6CZOOmUHOoLqhyGTVqHvDOFB3BuiRRv547Y/Oo5owsAbGDUrUoPTmI0ko4al8nc0ew6R32IvkpfqCGV5Dj5Ei9ZQulUOoMrVsNJIXUB7MdweGkfKfwk6Ik3ZNIYSZEZKfdo2VjZIvtDKQRa71XFE+nMk49eR1xeWNHKio6CdXBEcqakeS7Klj412Cj+CW9iRxReq/T0el54iqyvJFN0HolZL0v2k+GDDUPfT9+FnqES6giJ1MuI6SipqEq++pa2Xusb1TsnlAeOGZhiW5pmWNnKsRHu2sLorqHuY12mOx5I1BiBwsVUa+ozdtSsX8q9c58USpHJjhBekH9NknT9gt6QPYADjOKeT0DiynqNKcZmAuFWpU2rYeQD9W++++/GcP7Vg/x9CeE2uMKdLIoCLLCR4AACspqOUbVpfpPVrTWbYcz5fjfho2UCclwszsCsqsVNCiCYgdwQVN6rNk3xP8AMYIzkSSYcZhj6mhNDENIQSCdzRUn2oruB524quTw456pnY6FVV1BT3adLFhpWlBKhwBQ7ztxKbvC5DVpyR3OfUDY6JjI4lRzbxgqdI1AsCwsHX3Dz7nhTzX8TLKzlZ4oHHZHTICoAAFe4P38/wBuKD/4bWZ1yFkZpCSzrM1Isa6SQzm9tLBSfm9uHf8AtHqvLJMzPGpPbrDqAoDMYypKk1ojBGmurdWL4WLjH3Fnm339Rnbfi2FfJMKTA6haTUssaqqRyhnr9LKCLKi9IAIJs+duDW/Fg/g1KdVgzvIWIEWoAsHJJ1lAV7if1Ab1xsqY6xJkpOqzQqW6MrAKzKD9K3qGm+36va/N8cpYykETgyvk5iUoFFCGYnQfBLE9zMpBBPwOFTcnbM6Rti8vjmZYIlEONCijIdR3P47dQOmXqMO0gHzYoiiTnI/WjYxrBlDWmFDYkQRgadJRCNDeWMlkeQTS0NYsaJFEYZ44ceVHM5UiHIn8t1HHcFvSqEbX8mgTBUcTS5ejWbVljVVP5jF0xY9gdR1BpGO9ED3J4vVEW7Z5LLHjoGqN5ZQNCgCMTlBWo/y48dDSDeqr3scFch5PJNK00rSAvp6uo7lls6VUbLWoiv0D5ckom9QekGyfzJZTDnH6CzXAf5Y43A7dPgKdybNHzwJ6PbmDZ5iyOqZoE0pfbFGpNMzha6hYfTX1G99iQHmLaff4Nse4PpvNXKm6aJCk8jF4ydSxov8AhyEKQQ+ruQggmmqgOB/U3q2DCZkxQuTm2epkyC9Le5UVp1f6dhW98UXOJMnM14nLmqOys+W36m9wre/wa2HgUOA8L0ty3lQ6mQTkzjwoXVR/TSDYH4LVwsZxb8Wfh+WZ2sIjvT3pLmefKMpzItm+tIxUn/R71W2wr44+j8w5WFjEq5F/hq1osQKx2LLhDZMgB1W2532vbiX5p6xzctZtJ/BwIr/SfzG0De22ryopPv8AHD703kSQ5v4eeOKNJYwhWNidUhBYFr8AjWlfNebHG4tz3q+iDHwoH/2ayFMqdXW2BjLsrSGgr3rlbSgBWSrosrBSAd+DoJYcXJxlkmJhETTJaUQWZioIAoVrav8ASvuBxPcyzxy6WTHkllBAuFq1KVNEX3e1aQGBAB234ocKHIbD/ECd0mzmVVjIVyFftUamGrtQlzWw3ofIVyV7GeNxxzH1JjzY8qSqyLJGTHqFmRGsB1Asjf2O42+eI70JjwnD6bxJKHdg6gFZFOtUGlr3sNZHaAD5N8XXqrHMEcORCQn4ala1sdFqV7AI2XterH0cSWfycw5c7H8x2VMlejqj1KrBZVUBj3Vpfz5rjLCZllYAec5ci6IsQymMlYUZVZNW4XRIw/Wh1AtRJPxvxtzn+GUqxyR4eYTrp5cdjpDX7ggk0SprV8eTXBvo3BQ5RcunTxEt9IoByCAHYGpCiCyaoHcebM3zLnuRkiaePDydbMywzpGaVbXTbVqGkD6QdJ1tYPDxbvw99DPoJuXcy5hyeQACRVO7QyAmNh76T4/qP+vFpi5icwjd+WTti5Zj0vjObUr8Rk/RubtNvFgeeEnLvW+aFEWdh/jIbrVoOr701UT/AG4OT0tg5TiTl2Q+JlDuWGSwQR8A93n3Fjir4n/r1WfoLpyMuTSSpy+GJ6R8d3ilDpqKksHUhSDZIuvGrajvur9R5cuEIpolA/MeKWFxSyRkCQKy+ABrIBoV8DccVGIJplEc69HmEa7FWKrkKN9iPceQa7TvRBI4BxcH8aFOSplZJGdcc0jFr0a8krYjAC1pH1UTRuhJSTdh2BQzOi5eE7AmqVgGMiruYZAfqlQWUY7um3kWfYsMjUyRR/g5LE8KSW5CoH617KXFjtjFVtfiuXMOdwQZNCQyPJtkLjrSQKB2OgA2aM0dRNmzYGwBHOsmbHkL9S8aW0miXTpDuoCujOajjkADBiSqnUKJ8ZW0HbAKmVKDLiSyrToGiyNyCmzJIgAO6gbIoVV0sS3BXM+Y5OmSDpx6oT1HXUx6xj0tSiu0Udem7IBA8ccpeUTCIo8aiTHJlxQkmsPD264w5BJKkhha+SKFcCrPjiOLICylhJcxiZ3fRpOlnZ70MT29xBKkmhdBZLNodUJsnlUmSrTLkF3yJO6JEdSbBYbHeh4HkfT8cLuZRZcUaJllygGqNyNTAXtTE+LAsbHx81x9RWJFDRxY4xgiKysjaupE1aiXI7mjbS5G9UN9+J7Ox2klbrMwGPrnERQdKi3ejMTZYuHUL47ffc8Mm0BNN7B/pDmzZGPFNGhVkIE8iKdQ0jU+o9xYMooAlfqFXtw+9Uc9x4tErGJGf6SCC7f6QgLt7eNP+uuFeNntBOsyLEkWR2UoXTtqZG2cKRp21ErercbDia9RYGqBr0loCWA8nTYR/cgdvQewTRLfe8mn5C6c5Bp21sWGDlSAn6w9av6GGQ//ANjfvxnFJyj0OzwRvHmTojKGVUkfSL32/fzXtdcZw/g6IOoUSc5hllLqdMaqTGNOklqI1Kg2XSt6VP6qPlzwv9f48uJFCnb1J7+hg3xq/wCGGAtgK1ke3Ft6hWKbQQh2UKEdCAl+CvabDDbULogUyai3CXkHKIZXlc46yLEQiB3CjUfZDrYC7snUxAAqy20YyrO4XTQl5VNktjyTT5TswPRWPpBrBAamGpW3Pirbax44M51A8cAVfEZpyLI2JLffvmDDe9oF334lmSbHyiZHePU5OmFrHa1C7oEBlG54rOU85y8VZd45otSqbqydLAUw7SNKltxvZPknjTpdMjxT5HuTBHJNHGYpGxcZxLKoRm7jEv8AiUWs6tzp9r2PG2IliTJDRwPMWhxjRCRgL+ZNpBIB/QGAG/kDjSHGnTHECmJWy5BLpjciRC4AAaMV2gVupHjweGxm0u3Si6qJpxIBGy7Akq4kayyamIYkLZ0rv7caMqwhZhivJJIYzHGI42iWEFteuREsM1HT04lPUNBSTpBo7cSWOU5pLk40blhDC4xjIaDuWGuYlRWprJqvB9uHPP8AIgwsWOHVSsvTDLsRApuVgB4aZqWx7MviuKfkeZiAQNFCkEuVjh1A2FKAQt7DYt4G/wA+OHctMbJVbJiTr4TrjYznJF6JIpt17iNAFXRazsdwBZA8k7mOXFBJFy5JD1slryZFJtVPlVJsqCB01F9q/fyPyLmGSq5GZnSCTpOUx4UrSZCCpII8+St2QLf44TY/p+WTXM7hp5zq1aWHcaICMVC3tSjV3A7XfE7pNv6dR0reQj1p6oaCJ8aGVcQIwjRIe5itiyf5RpN2PcEWSdhuRGZuXpqMkePbpK4onIZmatIazbWF1MPqCAEWSF+VEMhhNMgZkO+39N/6j/vxRcsFoJSplj0+A5UdWKnuNQugFVUKzvR1XV8aHEThprK3G4nD0OzJeTM7GJlx4BXUKxs7ECPp2hVO0WfI7juT+nfT1Bzdo4BA0nSyTGcyTtsmUMHjjYn6aVa9idKjYE8HrmSLGXGRFBkl3I1anSNJDqboAD8xr2s7arG3E9k8lxySRFk5eRI6sXlcKZe4ggRi2C9rDurTt9uHhpWX3/wR28D/ANecrj5niYeXGQgYoHY/pVyA1n/Kb4psLluIuavRSONYIbOn3L7D+yKf/eOE8XJ2ix3iysiHFxXNiIFdS35XWaUWd6Vfc8cIzykFunE+U1qr0S27HSoOtlQ37Aew+BwmprC2/JtKaDPR3qb8bNmRzioZO+AE+Yq6bD+tK3/OeE3qLkwXAleN5RPBcbsHclk2ugWNWpR9vjg/NzOXKnWkwHVFYprTQSDft05S1E7WNuPBiYc6ERTZWI01bT6wr1sB+b9W21K11ws3JtNKtu/QMUl1EnO4P9ncjjxk2nzG7mP1dwDNf30gJ/Xg30LzZ8dDjvjSw9KHW5KuEfQAWYO1BGPuNLBjtq4C/iTiZTFZskaRAtwPGLQvYNsCNiaFK22213wv9IetpJHKZMGpVILPEtadx9SAqD4+5+xri6lq4bfr3zE9nk+nRuxuYMDjC30MgGgKCTS6Nze4fWP2PvM+qXTLidZI48cIyuJnlVenqUN3G9WqiCEUbdu/kcP+VZhmj6niFhpTSDpK3RIJXy5KquoAUCfHCn1Hy6BIZpWUy2BBjq3cwa9OmNibB6hA8tsh+eIqOQrDNOSctyCjx5OZ1YIo0lhyChWWNrNbsLI0qSdW5DD2PCvKmm5jjpPhyrE5lEeZH4UnZQ5ItgCABt+kj+XhhzzBbGwI8GAhZpAGlc2a3GpjVsSWKoqiye0Dif8ASXJW5bkAmXqY846c6shXtJ0hxdhlVyFJB21bgXxaLTbYKaLF+iiuUiiCBFLOY/01rFtsUQagFAG2ljvporcHlvTifFyNehEIV3H1Y7UQb8FoHIN+wv54GyebjEf8F+FnysiEjpXEHBVm1BhJuwIU1uNmHxxyzsfPSdeYZbiHHjO+PNMCzoVCSdqjQGZe7SPccbQ7zsCwduc5CNryGLTcvkOsRJS6G7bk7gukqCQACSSPbYk4ZeDKmxVCNEVPQV5CkZSXfcC9flgAqFrWyQOO0942QjEQspuCV5WC90PdA2ogi2Ro2qiSV24U9T8mCQuZGxZTiyNBYtWAaMgMDYBIWmU++18Ch07HnJ86QyR45hZsnHlEeTpsiSIxFNYP0qK0kqasqPJ4056IkkR5umwiYrJ1NwR41EUe7tVx43mPsDwFFy5oDIWy5Q0kf4mZAdLEK667G72Yz7Ebg2B4CrJ5FMkEgjTquszDJcFWcqv0kqRaoRuSNz2jcDjXeEZJXYiOPJLJLk4cGQ8UUxkhcK1KAbCgewB2Nb7b8fSZuWnJKZEUUcUc0Lh3ZiQVcDYgbk9xJOwtRv78cv4c5OPHjSrHK4eWcozKbWJm2jIB2F7bkG2NfA4ofSsA6E8cgC6JXvSfY9x/pZcD4F+OHecIVyptiLl/oaeGNYxn5IC3QjQ6fJO3d9/HtxnFlHlu16W2DMuy/wApKmtj7jj3g6gXMjI+ewxjIaZS4WMHSQKIt5V8nfZ02AJ2HCmcPFgOxbQ6rrYj/wCZLRah/MkNKPb8zgXmuRHJA2jIDNLLQiQuzKC2lbQPpBEYHlCT446+upQmLBpkkgRZLYlbezuGZTRJLb/245U8pLmX00rZP+iocIzTAo8kgUdHrWLe9tgdySVoe/xw0ysRkEMD9NYpZmuSN1YBmoEbUAVQMP3bgH05nxfh5p45CctZAXeXbqKralCj57V+OGkc8hna8aNkiVx01pgGIUaj1CAR+kKPFbcDi++7+vl3Q8NsHXM5osGSd5GaCJzCsijUz1oQdoFijdsLoDc8E8pycaSeGHHsSRKyggEbyUSdRFuyL1m1kDeqHA3o/m+NFHk2winshQgXUF0jSI1qiS36QBZrbiiEgWSXLkQLLFhhn2/Wwb+5Gkj534OrS9NCSjeRRDzDDmeRpzjq7nTHHkRGhGlqmh7BFi2LC6uvbjtzjkCSRKsasNTgRmKcSRKzmrpqkT5JUf8A14VZvLIMqPDh0lE0+DroBFJatQ8s5qxd7ew4J9MQwRZckkcSouHAWkK+C5DAbjY9uqyPsBYFl9xdtjXnPNYjnR4YOnFxY2iD+VEzLpBb3IANE/LN88MjkquqSbRH9bM35f6nVz3hy0mnTSDSK2uq4S8s5WkGOcjN1NJkMXWBdy7He9P/AONhueBpfUEKHS3LIRG9+Cpevvfj2/Vwrn4qiv7G9ng6ej+aQ5k+VERQlLNH9vex/wBf/s8AcnxJcMTdZwcMs60S7KGG26Ky3q+kBiAa8cUHpOLln4hGFwZKm1Ru0EH2AOxH/Wx/cj1py1DkxkMqBlY+b1MN7VCQpkI2BY7/ACK4nGajN0mk+T+He4zV78ieWfMyJFxsdnjicAIZK6rDQAxJrtRR9vAFWSOLDD5f+Hb8LgkHKvXkZMm9Br+v+Ykmwm3iz91vp/FXl2JlZuozSOSsRP6gGpQK9mffb2A4CwfTi6m65ZpGJMzBrt+0OUHgkM6xKD5cttSAcXcrRNpWP+TcpSKadZpRLlllbquV1GPb/D1bLVNsKo19uBcto3yo3kMWgL05pmCMBIWuPY0pYClLgbFtvJoD/YcDuUgxVkCbOdYRFP8AKzsrO7fOmq+BtbnH9HNKmhoMeJSN2WVnYfsDGAT7ef8AxxBb72wuqsCy2giyI5Q8RgxpFD0sQJZtu0IoJVNQY2T5+3BfPZ4njmEuRE6TBlUGUsGZmHTbSRUYRdu3z5PjgaX0Q+NrWOHGlWQgjW7IVofCjf8Avxxw8HRIsc2JHCz9sUgbqwyN/wDLcNZXULphR/7cG9Tq8+jDUasOj5jj4YEb5UWRhSUjq0gZo9W1iidUd1a/pu/bgLm/JExJBGEYic6caZfqDk9schIIIF2HPcBdEHjReQY1Go9AoOBtqVNeiaO63ML1ID59vBNteUYpnhm5bO1mNbikGxUBitD37JFoH+UrxTCVCN5sEny81EZcZOoV2Qxn9IvSFUm6KKpCkvsbsFhU5/DfDmmyJc3NZ+niA6VexpkNljR8FRZJ+WHHbE5vNg4zanWV0/KCNpUoxbSRd25ARDRUALpo+eLDmfIpGwRjtKiBgWyZmNWzbtX2v5oUoHD6tN0t+f3A11IzlnrOPKychXIUswMRJUBkCupUFiF1W+sWQG01Y24N57zaCFJDI8QB1npoFXUWi6YVI1diLJ1sxIFqvnzxpyPluBEelg4n4+be5piAm1fTe1bj6Qf34d809NwzRlM3BTGvxPjsGRD7atgV8+SpHmyONJQ2W31Bbu2cp/VoXDxeYfnaZo+jMsOnUXW6BJFgX1N1IO68L+ZZfM5I2MHL+isi1rkPUdlIX3Pzq9z7N7g8dPT3KZcTCzcWRjrxpVyY2Wj27G1sEXSttXk8UGXPAyK8DzW3d1GExL37AlSrX/INidqqwWbhyyBWhBLkiTl8czLqboRzEWRcuKwV7YbjUhAv7A8arlLNLkwGJYnyYBIqmVWd5UYt3aWq+6gNjpXxx2mxhPDNG4kiRcqJnXSUISdEWRd96Llt+GuNFhZCZUPRhx0xm0IRSyqQLEhOxUE+DZujxm07ClRMuIujj9IRpkysI2dUOlY5F0t1HqjubAsnYb8M+fwrDj5LmR5WmFaiN1kH00oNKrdPzQPaCT4pVj8wn/AFEV3UqCGBFRrGVJdL+pgNwQSPG3y1ystopIp55pJRH1iihPLxs0e4XamVgSxBoX44ksFHYp/hRlJNM8cw09aARxhPB0htTNQFH3DNfcfPiqXEyXSeUq7sMmFiVVSenJESsuwQkgs1g7Dz9uPn/pb1RjxZxycmIxlZHY9MatIcEVRI7Fv2Hx/T6Fz8kcyjaPHiHVhcmSWiji07u2ypAoWwAIO5246Jr4US/kEweoI41C7b9+4/n7/n/NxnCV+RaqMk6I4AUqIjQ0gKK/NXagPYcZwtrobRHqSfqaTpiGYwsam0ihoOw8Fxvq91C2AN2ZmJ4nc6LLzJ5JdDnU1rHuav6dvFD54vvUnqAiDDLw6khZKALFnIQrsa0j+jEj3qq4ccp/iDg7B9WMa/4qEA/swsEcJ7SccxheO8FMNZZKf7EzOggEKYwZlVgp2c3pBYWT7m/wB+KTB9HxySTLkSNKoI1BSUUlu82FNkAnbfhtzPmcMwhEUsbgzRntcHw1/vxoMJ5Vy0WZoXaUVIoBr8qPYgj7/v9+OJcWd08drzLtYwA8o5phYeJG7CGIjUPA1EgkbbaiTwOedJk8vzskEaHITcH6VCDf8AqzH9jxK4P8NJpEEwkWQODs1hjufc7ed/PvxScmxFxMB45CERMxA5lAIW+k1kA0Rde/j346NPDTuLbdkm5VyMjlgaVMgyAOo0qGemYEfrce5A7WH6Qqnu8d+XorYuTInjJyY4hsBtqQEELte72Bt/3JU3NuXVqafEPgDRjKfPt5b4NeP678e4DK2Pi6T2HNau3TsrSEDTW3jx7cCV1ZkczKZMp8jSk6gaRG43C9QxxiLetUjK7W2wCJdeR15uMdw80aFlsLMiaQ8TJqsSA2NO9NW4qwSPE9yw5Q6OQkLGIGPddyT+cq7e9GUX9x9+AfU+blHIxUxeqsiRRq6KN1K3qDr70xO5+T83xvZxltRspmnOOVpJ0mFyFe38sE2fPbvdgdxHkbcDodSpJMfxJBkQLNsNKr27VsbvfzfFP6l5lqMSBFuJTqElgDam2Hwa+QfuOFUkmjDxi2rUVnnbSNVLsoB22B27j434lwpzlBV3uWaS3Kzm0QB5fjD6UKM4/agNh80/9xxtySUELITaiKCQ/bU0rO39HNn/AE8Dep8MyZcVEiMwam0mmOlxpVWOyksyi/YXx7jYuOpdImiSaHZ+gpUoLq7YkSqpPcrXe/g7E3cbIuhPNhSx1HIjlEc0PCG2JLXTK5P3BK/y/qDDkec0E0V2gkbSifz6iK2AApRqOrSCdvNXxpj8/mi1qOnrTWOnF1wLQkVQtVuh49mHHflQOPL1IDNklm7wcWVSoYkt03I8b3pPkgb/ADnw2Nq6hfq+eV8gIhGrbSrEbjbuGrtb3ADWAfY8JI8CbqaFiZZC6UoXYUQS0jABaFagfN+KFhqD1DlnJPQPWigABZxjSmTV57OwgewLH5NXxPnMMUKRGSQAKFRZYZqLEIFDBnC1ZYE1VIduDCDT35i6tlQ09UZ6RrOdaqH/ABDpZqwYkQ1+8v8AejxryXmStnROpsSy5CD7roRgf/ch/ueGCwx48jfmQq6lUfIyEDvI5Wwqi1CIo8BdvtsTxyTAV+Y40oRUkTq9UR/SxCLTD9xIp/r9uKtpNCJYoD53ym8uRBFEYsiaHqPf5ovyF7fpIU72KJPEtzzmmOZVUvMzQZbJokZzAqKzBRsCWqlatydx48V/M9H+0Y5TE9rNEomshB2takXV9wPj3G/E3zSDMIME6IMAZr1IANVtKx/mv9R3IHt5HB4Uko2+QzTckilfmC9WNGI6Sv1BKCAiEt1NJAWxKQSgGqip+duOvM+eHJidipTHUMzIw7pRHodlceVR4msAbkHehsUfrcHlxgGFBrimUiWMqSj0RV14f3BHBXLZXlxHlkK48ZQR/mWWUdONC2kbEkIdO4sPd7VwMKOpitdB5y9A00sTblseSK/lYnpf6lZVJ4mvR3qbO0yT5IlaMxKIII4WNkAdwYLQFD3b9X24bekSbikLl9cGTJrPkhpYtJPsCQoP/wB3xMenpuYSQRvFi47JW35jo1AeSA4/vVcNFpRd97m0nb0vl5bpmLlRtHpxAY9SkE9NmYMbPc1tZPueKfJm5VzIBj0JXIH6tLgfBohtvg8IvS3Mpch84yxKhTEIFSO6sCT4LMwrtP0//TiR9N/w2yslUYwlIyL1uQnkbfLH5quK6U83T+AC75V6TheHIbGyHihBkTSERj27MC7Lqr7WP63wNL6Yzepi6ZonBR2UNqRjq0s4JBNnf/vY4Z+jvTn4LAyz1ZXciYFWI0hl1Lar8kAG79+KnMyI4siAO6rphkJva6MY8n4s/wB+FaSB7R20fHPUXpLLSYSHDKpHRJgOu6Nm9y16fYjeuHPpn1JHmc2jUx9NViZSXsNqFAVZ7e4bAAX8cU3O/wCLODDelmmYA7Rja/YajsP34meQ+uH5hnQ/kpEY0kZmBvVYA3JK0K23Pk+Pbiml6brYGu3TKKb06xZunFDIoYqHkjV3bSSCWY+TYP2HgbDjOKrlDgR0P55PG362uvHvx5wqngVt9T5rzDlsJjwgkgd5JEDbqdNoasD+U/zX49htwm9U8qXW0+SI0QgiKMMQyBa06z7uykEj2vhnynAiSTGeKPTpyIw7FaayCAG2uyd68Cz7aL39aYcxGGUiSZ2iZiW/SzFXd/3s/wBOI3Ut/n6+h0bomuW4GPJ0nVDEuqiNNECtmL+d/qG/B3Is6RIZCmf05SVcRysCJLVQTbi72ob+2+3GvK3GY1SIwjGoFA1K7hbVS11bHf7AGvPDXl8LQyZMMK0hiV2OsL06LDclgQrKLq9QDUffgyu2n+efxHxQ39O8z5gMYSaIGhiFKCSHZV2sGyvtt7fHHUqmUk6EUuRNjE+9KwBtb9zVX9+EfLuYz9CKA45yIp2dYwkuhrUnUrGx+/miCOD+S5cskeTKYxGwpo4RdqcVkOm/urjiShJScqA2qoOz+Tw5WEYMQiJwyMOoQSVCgKdiaGhtgKo+wPA75yjFaQEEY+fZP2Zt/wD/AGeOWX63w2gCQQLKSdQjVKonyaWiD5s2L34W+n8WbIh5jjzQCFpoVkijVdK9ljYDbyE8cOot4ljz3EuhtGTi6ulkSJC51Y7UXio7mNwu6kex9x878eRzzTRkJFP+LGodVFIRwzX3s4VSKqiaIrbbbhT6MxMlN48uQQtQUdPqM59wqgjYCrYkAX9+D/WkvMRE3TyT2qDIpi0OFJoMp1sCL2tTsdtuJ6M1jz7Q7fqbct5HjidYszKM+TIf8CEmhfnWR7CtztXyePfWXIYGmSGGQYimBg/kLVgqp3oatzR/luuN/wCHnJYsSGfOlOs6T+YbsrVsRe+/i/ev6nrnZpdPw+SnVGQ5mDwJbppA8qf8RFU6Q6+aoDiia1eF7fDAtu/Ed8nmYbl8GWE6gWMxSAeaal8je1kRD9vPA+LmR6MfRIZ5IydCDHZC5J7w7km+7c7galF8Fckjx40MKSdbByQRrG3Tc+VavpJ8jYbjxxtkmWGYnMzBHHoZFKJRkU7mu0jWTpJog7HY2DxPGYhfwGGTzGTG5WkkIGuRlMjDyDI1sRsd7ahY2224TYn4zJLNFLKUR2LCTJaJipB09qr2gbd296Twz9J8+CwLjyKVmQadE3bqB+k7j3WtuBZ+YRwzSURGkLxXQAAWYlXAF7IWCvXsf34EZOtPMDjWaFhGYIwNRcsiKHXKnY6rNuABRLXWkbCuG/IcmbK/FQTX0TGpTUxcqW+GYB/FML3+/GnMZYgobrao+ogGmWw3dGDpuKzQQWA500d+GM/O8bGiAiRNTEaI41Fu5+nx7+2/AlKsMKVq0ie5PzgmYZE5RZ9AiS8eWQOAXBdSh2LEMtEE0p+/Bn8Ni5WaWVAkcVxxmiNVkMzG9wAqxKB7AV7cK8bFll6WPFPLHOtPJCUrpSamLMTVCMFiQLNkUL1WGnOsvEWM4LZHRgjW55NQ1vqJtVHktIdRYgGhe244u3/HvzErdk3zOTMlx5MmGclJ5C8cKoWPa4VQjA/4lANpA8C724rPUPpyN4E0ZkkQdkYdQhlkcCwSKDAkDcKQNvHAuLzCPFxOrgY0cGPYRsjIPeRYXUE+pgD7My3XjjthJHzLEysIzrM6HUsoGndrdDQ8U1rte1cZpKlHC8gJvdnbFzp9SQZy9OFFsyoSY56oBSy+BuSVNXVeLHAuU8eWHkCmpAU6rghII1tewGg0rDURQOnUAaA3k/RMXMA0ifiJkETdMxmiWfc6Qz7ItAsWPgA+drec65c+XjDVlOzi2OmVXjk0jUynSilTp7t9iLrjTjp+XfeQp5COWeoEkj5hLCoWHFxhDG3tZvYe/su/vwVjc8ihxYnJR5VUCJGpPqH6r3FHV3b3Zo9xHC7M5eycthgXTFJmSCWQ6W0RogFXpBpaWMG9rY/PDBub8zSV8l4knx9ACJjlZQG8ag31KPcgCvH9S+HGsfv9sW3fzPcCeB8bOnxhQaFIhdXrIal2/l6iL87e/FJzfnT4yFIcaXI6KjWI6AXawCSbJoXSg0K+eIvmGVInLElKqrvN+MmH26g6a7e7EL/RW4e5vqXIKzCPG6M3R68hkddlrTfaSSaGw28C64zjWQvIkHPmlx8gSZkGOriR1jjYGXWx7Rf8t+aUG+F3MeRCSNTIsuW0YkkdhKhZlAVV7na9AZHNLvQPzw0kQNh42JkxyMZ2iWM9IgABl1U+tgO32BXx49uCfUk0XL1R4o5EIiYLEXZlBVbRiPJALFSDsb/uyk01QetHzr09mdLITMycFGxXGhwEtRtWpVN93vvvueLvlvp2CHmKS4b9IOkg0ldYUrpsAWNmDLW/6h54A/h1P1VyGmePIjeIyyRaQViOokoASQCwveh4G54o+VwonMZU3WE4ylDZ+lgi+fIrp+T9uDxOJLbb8fMCjzO5bMQkRy4xUksDut6jq2WzQs7b7ij78e8DiSA2WmVSWYgdJG7SSU7mBJtSD/XbbjOI2u7MT/OucucURhCDBIAWLrZETlQyru2kUts1Dz5419fY2O0eJLLO/wCGETRExHUCaGnwdwStHfyBxyM8Ei5Eck3c5OmMDUSXRW1AXp2ZvJUkUaI8cT/O+ZnmH4XGRZGdX6Z7QqlqoAVsAP67XxThw8WPmM3imc/TuZFJC2KkLArqlEigEtvt1ASK0g7GzR9jfFFy7GQZKCB44o51GpWQSBgUB0kXudaPRJ24F5Z6TjjWRZJtWlqk6QrVQLFQ97qVVx/qX38cHepuWwBHixMX/wBOyNLIJCZCrb9gBLMCCTqsAEePPAnJSn4b755GjhUd+UF0WaLSAUnFiT8v8qZdLboezuUUVujXBPJOYhcqUNNFLb9ZumbURyDpONVDVpqNia8KTwAGxpclooTCYcuFowqEXqUal19xYtYNsaO+3iyw5lnu0UWV0SsKEmUTABumbTpoVNsukk7g/wCqxwOoGjXAmjxicaPSJ1Zl0RIDK1EkEs1gArRoL4Pnhfh80mGTj5piKwNIYWcuXenG2skmgDpIHge1cGZ+LoysfMXukjJhk3+shT0zYH61K7/deKCEY/4PJPTXRJraRUJZWagLW/F0NtqN/HEdUU7XP+7Gpi3Jxlhd8cAgUSoALWjSdStKjUUJDRNpsjSpqvO4hEp/DooTqahpVSgjVtGsqrAEIoQm2VdTsKHCjM5fJnYKpKpGbh0dm7nXbwR/Mo8/zL9+GvonDixMWXKAJLiwWJ1EDYDeyAWP/bbhpSio729v7F0s4es+aqsuPy6BbUUXpQwCr9Ada3FjUy+SBQ3PC3G5LHF1lRJSZdKl4mCIhILuwIO6BDrVjagFQe7z25JyoCeUzSBszIDSRkN+VIoP+EQQGBtdjQO1qbXjfBhQqQ0MyBzI7kyGtOqxKyA9/TXbYUd7vxw9qMaX7BmzjPyrqM0USmy6ROepTqkaksE2VWWgKZxdsPccD+mvXsMurEy1Z4g35czfUKNAsR9LD+Yffh1zFNbWTJjzNdOgLo+ojUYpUBOlibKMjUTe1cS0HLcrAkCxosuPMyRxyKyhiS+oKW0nVZsMK+n3Xxw0Ippp78gORXTcgLNJKpXPEpBBeTRKgAoBHUAVv7ab+DxMTwy46Fo8fMWVlBkBRmEbpIrx6WANgLqBO/kcOOe8kbGkVcKR0aOHU4DdpNgA6fbUbFD3I+/AOTzXm+OAJUQNI4U0oY6jpA6mlu01pon2rhIXlqn9B3VVZ1fCmniQdR5E6etY0IOiUgkKxfcrbEa7Pk3R34a43p0CIBwuMdi0pk6swrftagsfjyD/AE4WFOZrNJCSqyKupmijXTv472IBYkgBdyeN8PAmTIxJswyujsUaOYilYjsZlXt+O0g177jhM86XfyGtVhh0nqFFIhxNTdV6kyCGcXYBZnH1EbDbtGwsDhphctjgMiQrqY3rlkCE6dTC2cgKF1A1eo0DS1wBPyyZMwxLGkmNGWyY46oksGUqt9uznUAdvp4Fz8UyPDLIY1jZY+kEnDGxqIEitGSzEuT2o29Ch9XDKK6k5N7DObPsOjIciIJqeu/byCkclCVRv3xhdxVGjUhgZDYufBl40ROLkIQYo+5lUEB7VVFMrDVpAIG4B4p8TIljjeQOssyMRIZ3Nqyq2hk+A6GukSoDWLBvjvhcmjjxHlhKrlRGT87Rp1ajrplJ8FWXb2rY8MpaLAkmb+qdGM34saRFNXUY3pJ0FRq09wDxtp1DwVX54U4GZFlTLBG+tpdiAzPpjAAcs7KtflgoqgeXsk3tSctwycaXBypI3kVL1AAdrElTpPjQwI/5RxPeleXnGhaY9NMnMbowFR2qgu5BftQMm/kKo9+DGq3MG8yjfNyJZcbKeFsc9BAhXSaotqF2AWsDY/4ZPwOFsCZkgCsIOrLoXrQu0co1gkM2lQHpQzUSR2nih5Pz3FeKTppox4ZNKOdK9UIoUurbEAEgaiSTdXvx7jMH7oSAguHGPxqFyyH/APTUFR/pYe/GepSoVPBx5jzHpz40cQjbXIWCOwH5MSmNQtkAkks6i99+BebZgbFnQRtEZJFw42lJMjg0XZye40tirP0bfHAU2fiNG+RNBpUkwwkhnM0BGlBFXaG1C6NkWx2vfbE5fc0GHrKjEiBdgykiaTuYsHB1CrF1W5FjirwsgUcg/OzNLJBhyIIghRg8chYsXOgEEqpFAs3gHt4Qc15zHjxTO0pyZZdUPRl1AKmokObFORpFEfzHfh9g4/4qVpGz1GWHaOINDSMq6kGncAt3E9p2sbcJOb+ncuTHMOl5mgNRFTs2o76SzA7aGoC/1DbbhINa1qeCkvdpFb/DzlLfhZTJAmMzxiGkq3IU6pGr3Oof2PHLFOQUyJnXS4C44qitxdvtZGp2JB0/Hcp4Q/w/5jIMDKjyk6sUbkKrvoYNVsAzEFaO/wAg388UnJuRMIYoupMjdshGosLJDnZhuVO9nY2v34HExJirY6tiYlnqAagSP+UbJ/8AxC8e8Acw9FkyEtnUdh/hfAAH/E+OM4jrfUpUeoUcVA5OIsTIBWnH0hl+RtsSTe4JIOgkDSSUuXyWaE5BjMSOkyyx0SO9u4AXQYCygHv8bCveV8wnYlWoSRkSxKCTdEWLLNYIbRd/TKxoaePfU3NkZTkmM9LRQKkF1+oWdQIvvZWCg6LFmxQo4ywosROm7OfUm1xO1M+REG7I9EYkHfEuqyTupQ+PqoD24d48jgxy46iRSBDLX1dOtcTAkgbKwBvazxB8s9RQywSl5unMk3UhWR3KoL1dqr5IPuQaGwq7DCH1LkSLIeXppiBI1up8klgqnxYLED3IKgA1w3E4T5/hGUkFTRlIExdLjNxj1FSNLWTcnXaj4Ok2Qo++3DXGhxJG6sroUyNEkKzOQqDdpRGQe1gdRNV5Avc0JADD+eplyFnjCyq7DXsQrLvSgo5vSdiHNggHjzGx5IGbFqMSgmbFDd6rJR1RFtKqTR1duwLbVQ4Tdd/P0/JQ6coYTRvAdaAEIGcUwAJOPN8EBgIyd77PbgiL1bUn+8o0bITG5C6lJNAqyg3RNMrft80wXMqjQZTF5sgrGHVZNQcOWDoI6BUUCBQu1+zHg4uhePNUqxWMBpWUt+X4EoUbGRPoYHxd7CgVcE2awblfLJ8ZjkNIzygduPsKgu6lY/SavTe5YbeW4L57zp8JY8qAdbBmFso/QW9x7gH3B8Hb3248uf8AHxySQOohRyNEpI6zCt5W80ynz7bbVsKA8vMEbOsOrEkT8/F+plLfU6Vswo7qPqqxv9QS8XiX/P18PqK5YwxRybJwspnkxXCySBQ8UhNHSbXSfqjKncFNh8eK5cw5ewkqY9LWyjuA6czlrGt100B3EsNLHV43por1b6LbEIycaRnw2NrIhsxWdg3uRfg/0NHyXyn+IWRjgLNpyICKJ+3wR+3sb4v7J4cHa+v4FTvdFJAojIaeRUjfuKFgyz/mEOykEaWW1rbVTUSb27ensRZs1ZQWYY6vetmYBtRWMjUe3VHbED3A448hg5ZlSRz4jCKeNtQibdL+Av6fP6K3FkEjhtz2ZsTCkLMonnYRhgzHcjSpLN3MVQFrPk3xOeJUt9hkBYE8uR+JmbEeeCdtCtHKA2hO0UCymrBNg+/Hd2h/JDPzGKOJl/KaBtLadNK7LGdQGkblj83wmhwsvCijSHMQanVI4iyOCWkItb3ACU5/c7bcOhzrmsJiWToOZJekCVZLPf4JaiKS/wDmHGSrbYzyF5PM8eWbqifKQad4hjuVJBB1lWiPeKABratuA8rGifFlhx4c2UudQeRH2cCgQ0umvA2X+g4Kl9Rc0GgDFg1PI0YuUjdVLfHwCP3244S855lIYVefGxROraDosghQwFu3vZF15U8FcNtCaqdozmmeJsCDNcSXB/6hImKsR9Eq2pBADhXP2Xj55y7nYErRZMTxY8hJhBqK7a0Msta2VbFkH29/e29AxLE02BO6SGVDIVDhyNtLq2kkAkU1X8nj31Jg4wSL/aeQjiFdKRodN1Qtj9TGgNl07/PDxlGLprv4Gab2A+QZKGVmjnfIcnSCkal1RLrpqLWPU1gbdqEsSPdivJZ2jkXKnGPFLIZJAsmuViQBpZ2tUVarbUarx44msr18EjMXLsURRD9RGkfv8t/XgPkPp/L5m/VyshlxE3d/ANeVQeD92Ow4bS2728/wHZWXUMONIrsjaMOME5E5clpdP6Ooe5gPfehsBv4AaSDmEmvIRk2K48LEIOlWzRt46hq+7trt2q+OkeQk3TSFWTDgoRKgW5mAsNTDSAB36m2AOo7stL8rm+LlALKwgijIkBE1vI1EUZCCaX4XV5HtxNJ8g7vJw5j6fzLgxcfJ/wB1L6f1LIh3Ol0J2pQSAKFC97viomlijMMCIei35Q3IEeOL1u7+xlddIJPcBsbvgDl8bRxNLlMdWk1t+ZFAxsJYGoyyVQGxUajsb4IfDZk/Ew9mXkJEIwZtlu+zpKCpjRBe9ggMe0g8ViTkzhiw40VTRFOhjJ+bFAWMck4b8sd27vdHxd6POrhFzSQJjSxTwyy5s1yodGoAtVsjgmkHxQre74ZGEZDdDHZBj4zFncx3HLNRLl1FAKNwBYrbTenZfJzPKnYZiN0WiXpxLGC1lvEYBHcW2YjyFW/J2DlkpFD3Gmhl6bQxiMYihIyv0daUAWlbMEBZmar24BDFpQkIQ9ECXQ5ZfYaAGAI1JEFY6hWqRt/fgf8A+KHRFGbEIwNgUF2zWrkigVdltRfjWSfHHDn+UMbE64yCZpZFd445dSSBjbrQA7a2BoEAUb24nTeF+TYTAX9PZj5KSTAgZExldEa1C2C2pQbsLS1Rv3PFjzLmoqSdwSi0qiJiNRLVa6WGonf32EZF72V/prLjyIsjJj1xmVhHGpKmmZrZq07rZFlrJCGztx3kAkkijUjpJUkg8GpKWO6+k6aJ+S7fPCcScl73I0VZsvqGMgfn5Kf5SjGv66mv58njOA8SLIQFThiXS7gOVNsodgp2P8tb+/GcDVL4DaY/EVz4bYkcUzIA0dCRARvrMtqK23jCrt4DKeDUyIZhlQrG85kqmX6R1Nrv6VOolxqNjXQ8HhXHyYPIv4k6Y3lUrjq5IJ1BTbEli9arA/VE/wBuLSYRGPoY5oISNEaWoNEadVgB6JoAlro0eHk9NLr9AYeSP5X6eTJxRGsUfWSREY/CW+ok70CAG+Sf7cLZuXyxZTwwyPFoKqyB9KSOaFLX80ZG5Hk+3ninniOK8eWWV4J/y59BNAN+rcCvcAUNOlV9yeNPW3KEkSOSR9AWRY8nfa1UhZCfI2KkeL1Lfjhk67v6GC8rkEMrSxhT0QoeOGNqVzuhfWNTHtNsFF7gUx8jZOMJA8M+QiTxKrRu1KVGmwzt5dlJYUTQG+kk1xH+no0VZj+IIdSFx3MhRiCSSwV2C6SPnYkcMlzYjAJRpGREQxY92uj2yLezV9LAeQLH0i84tOkZZHC5TkSTwIiZXbHknRThL3ljDbranVuPAs7qbJniTl7RlWk6Msj7vTlG3Ou12Mbp9SmjQvY2QfyDlJrqT3FnPbrZ2o0dNfqFnuvuBI8bEpMfJUCWXEUbtoyELW2NvpkMQJ0lCB7Dar3GwVSzXfr9g1zGmJiQY6y6VKQuyySKhvpnfuXbeJt9623BArtNn9XwaOlHNHFSjpk/AA0ab+obaSt2fI4SyRjE6SxdV42ZwlUxjA32IJ1RstWp3qjsarWPlsbSJLGodbLdAFSGIo3Ex8op3KeR4r24i+rY6SCeTCbGQzSNqM9ySY5P5YT3ayLVmugKOonx5KqeZ+jMbNV5uWuEk/4mMxqj7ijuhv2O3wRwdNzW2MjMDHEdUrPpBdx4HSYgmNBY0Ag7+7XZxlTKMkqVFMjhDOE6TBx8PuCD/JKou6Jvi0JSWUyciP8AR3pgDJkXIVhNHGCIe5SSWont7mCju7fPFnl4qLKsJMZMioxiyJCzDuBaON2sAuB4bcjVvtwfkTHSRmwGZUUkzIumSOh+oK1ja6aNiDv8HgXB5BBIHOFl69e7JNcgN6TvZD1QC73sSPfgylrdyB5E/wAw9PQu46UUQm1EaY5e4SFZGANUigMQTT2Fi8eRx7D6RWV5MjJlyRGkoihiWTXIXFKSGJoAtdV49yAOKEenMiNlbolmiA0PHMpZzp09wkUKq1sEVB++/AnJ48oQPFk42QrdbrRvGFdgbvfcqf7e54Z8SQFFUAeqPS4mxzLBPkrPjyqumdwdJtRsVYqK1atQPyONU9K4y6hntkT5H+G0qEyJuFKUxN+dhdAE0fkuOZYmRNjyQR42Q3XYGWSXpqQNgaXYWAKAr+p4H5b6Ilgkm/DY2hZV6eqecHShA19q6rY+1+ONGb00mBrO4sh5IEdkwYowJkeSOSY6ZITGSjIpViWYn32BDHci+E0WDgJKg/N5jkEhggBIZWB2IG6lW332qvnas516YxpJlbNywOmoVMfGUAouwq1Uvpsj2AF+3HTF5kIC2Py7C6VFhITpMnZWo6S3ce4VqYWTsDw7fO898zK2J8L0PFCpn5nIsMIYsuOr/wBQrN5PxpWz9+DJ+YtzKMLAUiw1JjSIUC7j6VmXbQj+FAJBPnyBwtz81JVGSsEkskZtnyHDAr+oFFGlP2XT49/HBPMpVhljeBvxD5K6GhRAqMtAjQq7rpJ+oknfzxNzvfvvqPpZrmIXSywgjVWTSxOoEd0mqiFY2sceiio1BRenhrynB6Ka5QVW+tDjSEaYiFpppiBsLs6fA2oaqA44mAY3ORlmN8oUC5FpBsAuqv8AEmIqlX7eNjxmTE2TjmcvkRRKzSL2AvM0eymUtsLegkQFbEeSKy3A3iglanjXLEk7IgkkiKdpkl2VWYnfUxJWOMKy6aB3scLcwPCelEka8zylUTdPZYlr6V8hWeiSfF2fAHHubzxcQpLkBUzZVCpCCWjxr8yMo2DEknSPHgeSeHPqXD6So2IC+VCGdpNiSrgh2cnbUfKj/LtQB4LlS778wRWSbXGxmlx8OPqRyAsJybW6XaElW0klh5v5ogUOGk+Njw5EQJjSBELSxSyDTGXYBWTclXNX9WxX2B4ncZI5vy5HB1U00xGoQi9Spa/qY0WfYeFB4H9RGCfHxsfDdMiVZGYqqhTJVk2SdVVsBdkC+NFW0NLCFfKeRNl5Ei6vxYZpCCJabtH1kMdwRQBJ324b53oBJMbE6SNDlPpDxuTvrYiyDupFFiBWwO23FT6Q5fHHjjISEY82Y4AQEnTGNzRO4BAZ/wD2j443weZFsibKe+nE3Tj+QBqW9zVnurVQfUQGsUXlxZ6vC+/sIoqsobR8hRFixBH+Ug0KSwUmgwdkNhrIIuh88I8nkogmmjgkZhIveklWAoU7MADVUq7eb3HG2fz9gwZ11F+2rACgefIYdrCvu2uzSoeO+NzaOddBJkWiNLWrrXnSwOqrrcM6/JXjmnzQ8bR5Fj5LAHpZW49sg0fuLYmj588ZwNk83mZiYYz0/C0LFDbYg17e3Gcc+uRXSBHmsYiM0/ThNssgIJJazrUqDrkJayVGiPffXwun5zOdDRwVHQZDKAXkS/NClhj28Rge25429S8lkLrlqiiSN+nMZQrqZAbDaf8ANst1RtK4dZ0gIGVIwaVsN45Vh7owCe2Sx9I80p7t9h2nj0E1pVEVHOQfJVZFpzqx5b+rwrsaLED9TEFGI3Dh9IuVDwdyTJVxPg5nc76UCj6nTTs5onSwA7vjSeFXJYXnknixX/3dW1CY7nfaoxtqLUBewDRg+QONF5fIs4SON4chzaSOvcxKrqLkjdC2o/bSK+OFnt3hhSyyM9XKPxJxwdaQgKhCjUR53I8mvf7Dir5fy9ZclJ8iB48VSCBrB0koAhZhuFHkm9rU7WeOeLy+fNyjNLAkTw/lOnlnc+dftut7gV+/H0eWMRpoADXfkCjfmx/Q7fFDhOPx9EVFbpfcbhw1PzBMhOqpx5nZS4/KmFAk17ewkAux4YWRtYCNcLHwUWF9SZCgdOWMankPgEfIvYxnx/Ziq5x6nEZ/CYzRzFvF2RCQbFMPOnyoBta814F5EyORk/iGOWu7FyN9v+G16fGzRmr8WpricYPQm7S376LtBfvYDMCTUHbGjWHJlFNG40hxe5gNkKzAbr77Ee195VVAkeGIhK0lvj638HeyGUNGyHVuK0jwd+OCzq6lstVg1OvTdkeKMp5Ok1qViaJ9yqgAjzwTmlgFDiVg8V9dCFmijN6dbHZgVUtpP07e9Hgt5z3+jHaHKxcyQCZfz4mGlyBrBU7fCzpa7ULIHj341n5OsTI0ymSNzKZshD+WdQYjWgNqQxAo2oo77njo+TH+C6coaaIoIhJDGgC1egtYuFhYXftFWD5415bBlRShYJo51QLFI0j05k0lmVHUEstADv1Cx9uHrAjdBEETvHiYyEGKcUXVr/LVtTo6lTtpJC0R5I/fz1bjyZckIhSJ5NRnqU6V6Y/LRbFHfZgPueBMb1Fhybyocd2DLZBhPmmGtPyybFG1X78C+oeUYs7RyNny40mnSjSaGQgewkipf6Xf240ISUqYGymwsDJeBwC+FlbiJVyBIklC7CsWoexrxwh9U8w5pjSQwpl9R5dhcaefgHSN/bfhjyuDOWICObGyzsFlWQq1fse1mHtfvwa/LMkujmFmEUqOgLqXA3DlmL01g3t8KABxN8RqXL7hSRJp6my0mjWfJynSSKNwuPFGWYuL0gle0D587eOLDmvK06eQplmmalMQeUlg5uotIIU2VHkeGIOw4nM7lnMY5UmjiCRpGiMGmVfoNrurbb/vYJHBKY00BiklbAxjHHotjqY2QSxNbkgEHcnubffiraaVG02zvy+CHH5j0I0SKLLgIaLVuGondbNbEgVX/TjR5o0zEecAl4yG87TREoxoEbOAtA+eBRjQMRkzTz5JB7XUiCIf6XkYCvuh/wCvBkXMKqSGNQZHC9SCN5XYsaH+8yjT/VVeuFabRrSYv5NFk6D1EEEbSMerMQop2J0xxIokdt6otXjg6CfHxCuPAGE0hAABUTyk+FP6ceP7bN9gd+OOTHMZZQ8scLKrFZI5BLK4Rh1VaR6KbWAqhBq+w3N5s8LYo3/CQllYM8KrIoBvTGCCzuzAPq9jXnijp4FBZsNJo0LDXkqpMUEc1LG5JoaVGoMtai7+5OojgPmvMCkxaMJLzBwAzrfRhaiOwHZpjvv8/wDXI8qXIMiYqdCJirTSO6pPMGvvLGqTY2BuL2G1cARpJ0JYIsbXj6in4lR9S6huFJpWNKDJ47bPg2NVd9+m4yiUfJec4xT8MYwmQQTKcpdz/M51AFr8hdv6AHhljiNIlCq34YbRp5fKcgUTfldtvFgb0g3+fepsCBIgjNYDgSzbuIzWyg+XY0AX+KAAHnTkXrL8HOEmkGRFpAScWWQGthe4Hz+o0PNVwI8PVG4d992aWHkY+ueT/hYpHb8tZ1IqMalRiQxSzvRryKF3t44C/g7y7Gllm6sYeRApTV4re6HzY+r/AM8fRZDjcxxXj1h4n/UpvSRuP2IO9Hj576TxzinLxSki5ZZR1xYWNARUhPxZBO24P9jw5/45Q5gmvEmU3Meatk5Bjx7RViMcjspuA67YV/NpUbA+FNE+43N5DH+HR4RjwLbGRWtWWrqM+VJ02ENEsVNbE8Mcjl6WIYZZAi2J5U03K3uCdgavckhUBCjehwynlLRiBktR26DuJKr3bcsAdRjamJAqx5S0uQbEMeIcjHdVaNJp4wVUmhHEXACAfIRSCa2ND54D9UKZMtII4FQM5Ak1aWkIoFh/Kq/zVvR/r359y98aIzwsOmpDFGrWrWCTCxF3XbTXYI+/HDlfLmdWknZGedDJMXbUYIoyNKWKA1GztVEH+XgJYvuxrp4HPLeVcwaMGDti3Cjq1dEixt4JBYH3BB9+M43POcs0RLj4woaYWjZigoUCdvIo1Qq69uM4fRwV+2LczTLQOSZO4ABJg16ZImsJLQ8lRYb4o1VDhEnIWaaeHInaUR6WhQL/AIyC97H1Mpaio3O49xwfyTMEh6f/ABVH5OsmmB+qMn4Ow+2x3I4JbAR4lMcrwpGCsZb6seUbNG7DcRt4sfYg/Tw0U08hk1WD3EDxn8qk8oukBiKoFQoNPIFVAQDpUqWZgSV4Hh5xDJKcVJKmBtZAQbkArT1ju0le+0ZFpVC+J7mXOpXdMQ6cO1Anlc6aU+FirxHV0ALJqzdnhrn+il6jdIacd1jaF1IIQiww83vYex5o0b4eUYr3iathL5R6jSOKyF3uvrHiq3IGwjC/V1GYnZeFuS+VzB2je8aIMUMY2JIF/mN58C9I9h7+eNcfOyMu8fpkZsLHVMPpGkVrLDw+wX/N2mhQIcwcvSR0ETOjr4l0E3p6ndISKJI6fuLDGuISjodpKyidrLJeTl4gjcwqytjFixC2B7IW3vcW2xsAg+Bx2ZZZBpyHjklWNXQkoqBQdTjzpJI9z8Uavd9DnvEfwmWFjugknkHbSlmwWWho3ptNqfnhbzj0pEysyxu3STvxixJQb08JsakajXvtWxBHDY/l68/UPkMec81jljmUq+qVQrDTqC6qAZnUkMBXaAL3NXfHhR4ES5RLiKQaFaWo2q6zulGjobY0BZ8cQ/LuayYOMY+mriZg2hnZWRgSDspDDx9vA4Y8tkmyWijgDQtPrSRPpTQgAIrwQAACa1WeNLgtbbdQKS2e4+5cIJnkfEkeKWOPUWrSZndvJX9appJO1sW2rxwHDDlS/QiYplNfiUcxIxXeitEMaB8HzYvyOGPMo48jJjSeKRY4FZ2QRkBUUABQ67FGO2oGqG9bUdNmdMqUlZlroqEpmZlN6InbaONB2s5vVW/0kjR+Hf5A2D4PL5UtXnxSsC6LKuCdQLs6y0dDszGzV9u3AnIeWLBktNk48UPXQmDU2uMMd9wTs1e32bf4Yw5bku8WpiP8Q4+YZXWvFxvatQ9lHjxx6pikjIl6cwkLFCykRyE+yx2elMuwpd23IvUSubdAQLiNjnJYTRxToKrIEAj0sdtDMnb+3vvwn/idhSY/TmxZpo42OiRVmcgHyrCyasAj+g+eCOb5T4qrhCMzI8ZWIoKDBzuSt7OGJ23vSvijw7y+U4mVDLF+bHMFoCZ3DKa7SUJClb+B81wsW4SU3t36DtKSoXfw7gLYkk2VI8tsQnUkYqAB503R3+eDYs6NX1Tr+GgNdE9ONUkFWSxKHY7UNvPyRx1zfT+OmP0IleSUR/8ADZjZHk6dWmr9j5seeFXLednJTXkwSCNGqWx2sy7rHQ7lRd3c0dxv7ALXtJSlyC6ikgv09G5OTJjwwqskjCKWQW1DyqIBekG/JVRfnjbG5ekeLHHLluhDhniEsa767ZU0rd6rC92xrxx2yMjqsTCwUOLZ1OhZAKGtm/4cS1oWu5/AvduEY5zCrGMzSgbgtDBAqHcgmpA8rixuWNnh9LfeRLHPM8KeEj8I3VKIWUZCh5UWxf4dvD+7HybC2TYHCLNWMNHKJxmZIbu1lipVgRR8dM3RAXwQaJ2qgxyI13LlVLKBACBrKao5I0W2W11BkU0CPFG+PYMmJurjwNEIZOnKQn5ktmiwUC7Ni9btSaiTwFJvY1VuIc/EfLuXKKQJGClliqpe5FXrlcncj5O+/DXH9Tl8MxpEVWOM6noaSoGxC+e+qAra9zwu9WZOI2SMpiupbDCO3VXH0a3UaS5qiFPsNzxM+kuQz5xyFDNW2v8AM0Rgk+4Hkj4o+/24b2SlHxcu8B11sducZ/46IIsAgkX80pbd4oAFQRRsEn7aTtvfFLk+h4IzDP2BFjPVjXwDpAQBgbZyzUW96Ow8cH8xkTHg/Dq+t1RUlmIttHwg9y1nSu/ybJ38xoZpERpF/D46i44y3dXgH/USbLt9NlqJ7gntbi1HC/PeA6eb3I3076fy48uRoGaKBGOtwNQr+UJfew+Par4vpchGOiCQuhFvOSLNCz3VSgIdLGtIUrQ10D2myFkjjGOFjg0N5Urp1CtYF6mUX3PRH38kJfWfJNgsDkSMA00aGg+7MKFfOohfFISargqb4jufl+xdKWEA83n60ThKXDgTuJShIVICrQ3CguCqE7Xqa2PGYfP5MXpJlgtjzRI0b+XAPhW8awPg7r5BHnhhyjPx5IVWeNGh2UAuRTIdemQMBux7ydw3gnbhVkwPlSmaeYPDGxpEBEZPtErVTORsauvvYHDqa/ksBcRsmYJZI3maVobvERRqaVwe27vUF/SWG/kntskQOmPBTLVMZJQVrXLZpfgpGa+xNf5hxth5MYLyKFinK0EQduJH4Y14Er+K28fAbiO5nztJG0qSsUey1vfnc+533J/UbPvxocNt4BKXU9yM12ZmMhBJv3/8cZwsTmUBH1L7+5Hv8cZx2aK5ENY5dyOiQSDoJ/qHFH9+L/C3yshTupxYyR7E3MLI99gB+wHGcZxKW/yLR2I3lCiTJxOoA/YPq3/Rfv8Aff8Afis5/ioGwogiiIyyXGFGk1HId18Hff8AfjOM45uFt38Rpi3+Dij/AGezVuZms+5oLVng/nWS4manYU+OBudgwk1AfY0L+aHGcZwvG/3MMPdR56rhVkn1KDsPIvx0q/7n+5+eNPQ8zEQEsSei/k/Dx1xnGcTXuL5/Ybkye/jj5xv3b/sn/k/34z+HMKsmeWUNWPEwsA0ac2L97AN/I4zjOO2H+r1+5KW/oOPSs7PZdixOLBZYk3crX54U+tdmjA8dTK2//db/AMnjOM4hHd/Mf+Qr5YdOTFW1tRrb3binkNPkVtUkDD7MenZ/fc7/AHPGcZxLn8v+jyGnMsdBlQMFUMc0gsALP+7XufJ33/fgmfCjly5erGkmmNNOtQ2n6vFjbj3jOHe68iS90XxQrFlVEojBXcIAoNXV18ceMaw5CNj05zY82ZXs/uaH9hxnGcDqO+Qi9W9olC9o/ERrQ27RCCF29rJNfc8JsWBTy9mKgtqfcgX5HvxnGcLP3V5opwin9In/AHbHPv1Jjf3ELUf3HE768nYZCIGYI2PGGUE0wCyUCPB/rxnGcX4Xv+pKe7CciNf9lZQoUGFbeKlyAK/YAD+nC/8Ah7IRi8zIJFRIRR8EdSj++w/sOM4ziy9yXn+CT95FJ6IUPzVtYD7M3dvuAlHf3HzwVzoXlYiHdWynVlPgjqMKI8EUSK+54zjOOWHL5fZlJ+8/ILaRtINmw9g3vf4opf76Oz/Tt4448yUCOKhVZDRj7J1gNA/y1tp8VxnGcK+XmZEdzntz1C7AqrkDa2MBJb/UTvfm+KrlQufBU7qIpWA9gQNiB7H78ecZxWfvR8mHkKedf+lB93yMjX/mqQqNXzS7C/A24RY8a7bDz8fduM4zjphz8yPE3Qm5rEolcAAC/YfbjOM4zjpOY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931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xMTEhUUExQWFhQXGSAbGBgYGCAfHxshISAfIiAhHh4fHyohHyEnICAeITEhJSkrLi4uHSA3ODMsNyguLiwBCgoKDg0OGxAQGywmICYsLCw0MjQyLywsLCwsLywsLCw0LCw0LC8sLywsLCwsLCw0LCwsLCwsLCwsLCwsLCwsLP/AABEIAMIBAwMBIgACEQEDEQH/xAAbAAADAAMBAQAAAAAAAAAAAAAEBQYAAgMBB//EAEIQAAICAQIFAwIEBAMHAgUFAAECAxEEEiEABRMiMQZBUTJhFCNCcQdSgZEzYnIVJEOCobHRNJIWU8Hw8XODoqOy/8QAGQEAAwEBAQAAAAAAAAAAAAAAAQIDAAQF/8QALxEAAgIBAgQDCAIDAQAAAAAAAAECESESMQNBUfAicZETMmGBobHR8ULhIzPBUv/aAAwDAQACEQMRAD8A+oS5EcEDvM1QxLZZrNqF3O25P/f+vEfzrLnmlEissWmJpAj0GhiP67JoTSAECwQig+N7J9bcy1LJpIEWKVvtDCaewYoaOxUGmf8A5dxpPE0uc888kUcyzsrJNOpSjJIALRUJDmJNrAth27NRB8rS9OlHZFW9TN+aZ747QtJEVwwh/Dq9sU3He6Ag224UMw2NE2xHHfnefHNjEbInUczCJgFyJNW+k2ZHB86AteAWFcdp5Gy5iAusSbmJ9Opa2JsnTJH5AcWV+kg/QU2fyuPl83Wi0yyi1ZFQ1ASAQY2YaWYCgAfBbVpoUDprCGVPc7Y+GMYhul/vD7JDZJjBF6TVnVpoki9C2fqZRwRzSMliuHL+KyyOq5jrTHIHLFjtSj9Krd7GwbJ4EzoQFj6UsORJkU11qWMX+pXDN9RamUrIzWTq3405LAeT5StLOG69dQM1sRf1EeQRu1n4I3vZZaUtKH8UvEyTh9VzQSO88Amy2kDu8g3UL9IUg9ukjwNuO3qL1cmezGbqQoFASJbpjuWZiPJrYD+524+xereW4WQl5EYvwrps9kj6SotiTW298QH/AMLviEhUSaSVQekU1vGAfetqNiyNtiN+FfGg03We/OjQjYs5ZgZGRJhTZE8UngQREC13OnXa0R4Yje6HnzxR89itxCBNLMGI6dKnUUsSxBUWotVfydipsHwrQLk3HEY9QFM0p00QSVjXV/hqNwFHfXkoKHDDGUFh+FVuoi6ZppHOwIqRZmJpSDekLZBVSNQY8B3J5/Q1KJwm5Wi6nyH/AA8gVkWKMABBS1ro2VOod1sdyboGu6SSyRq8UcWJjAEF5AEXS66WQEdz+SLF2UQg71xy0pTzRsszRMqyzyoSsKlmt4oKBZFbV3MaBB0rQ4PnlSeRMiFTKjqyPLOzogQjSEAcEly3d+UNqArfjaKyBzsD5Zy+J2UB5skzEgSMehAxHUbSKBl3/MobDc+x43PMIxis0bxw5FEGHEjVpNYNCNgyNL4os9gLW18byYCAJ+LyWYo1p1AVNgCtEEQEr0KouRVmhueCEzYoyqRY76XXWjTsIkdSQLEUQ1PuQKYE7j3PD2lliu3sEn1NC2BHBjCEao9LpKzBo2/UWRUYsb3v3PDzl3PI4sZYoYZ36celQIHFkD7jazvwix8udu1cmLFUAkmPHVVGkEkG2L/SCd1HjhFzfmTdVI2zMkMpHUBmogk9qhVVe6qLD9NgbkHibvdB0xePmdPR+PkYmSkzYs7bOsjCNr7gGsD37/n5J4p+d85gmaKZZzi5EOrS8kN9rCmUhvPsdtxXCnmHLGjU1kZmpcl4zWQ1lViL7Xa3+43+3ka4suQkk0TZs5ohYyWQiqRuoyshuxIO3YUj7+KK1PmZ03dCnnXPkZoIoHmnlhMjvOoIYlw16Qu9Wboew4dOwnaGBciLKBBaVcoJIVQLqDWgVko9h3JsDbgDlc00kS5EyYkoYqYrjMcrEsFBDx/SdZIWxZo/BPDPmhh1yJkIY2FIzv3p3C9PXj0yqSKvXqFVY4ZNLBpfAULjaEE0Zmwl2KPL3wNrDaWV/wDEQG77hsdIPG8yKqGGaACOQqUn1CRFoEvKsvu2kAhRVt7b8MjgusKJG8bYwoEMFcsoOoImTuo89odUO5/pryxFWOV3Y4uVIW1QzSKIna9SARbhkbZCQQaXySbJcVyApsV8z5SqvF+HLzuzPqiai1J2uGVaDJtpYeb+eD+RqmXHNtMjsWjIZgUVWVSbtbIpQpLdw0gCjvxwgWNHVhWHkFVYiy0JBtgvUI1RagS2k7e/kbAc7hWguTEwy2l7plG2gsd2pgrIq0ux/rdjhKrA+/M3yOXJJhj/AGfGkWQ0xj/LkJZxpBkCn9SgkizSir+OEuNm53LI0iiQQFgSzy76jZ3A8DYhfcbDc1w75hPJFJ0FiLZGiopody8bN9LtsSjbAN2sprf34Oi5FLMitkxo8cFrNEp/NXU2pvbYLYIVfKnYkeX1VyMkubEPL8fO5sUJQBo2OvJXtGw7dz5PtQBFfvw9b1EkbSYciJ101Fmj26parVlFUW86gRpYKaG44sud86TFxF6AHcAkAAGncWDtXaoBY/YHiC9J4GNlLJAY5ZcxCS7yWvk3auqlVJ/z/VvuOCk7uPoTbTXiQwyMFUuaGMOlXkw6AFljFgnRezC+4CtDEEdrcFS+q4RCsGE8gjSMaY00mS2ZgQxfUFSMAEgkbOtsoB4m+V5UkReANIuQWCaZAuiPTqGyhSxkIOkgagw8kqRVLy/CxY8fSiVPqqRkP1nbd209lE0tbg2Fs2pezSXUQRibGUyAxoWdWJWLeKQHamLXokOpGutNkELd8VvJuZGN2VhGuPLKUCq2oY+Qd6J8dOUnUvwSP5qE9z3OjhjMciBviAHSF2odRmJ0do97lI/kHbwn9O83SNJVkUkOAkinZOluNTV3a4nN6hvV+5vjRdOuQZJyWqj6mDp7SWBXbwo8fbjOAl5xkwgRvgyZbKAPxEejTKK7W3N2Vq/vdbcZwPZT6oT2kehFZq5C9KABJFJeOCQxGpZJGqWfSWq1tqcijuRsw4WL6ex/w4MhmGS8znGCL+Y6KTTNdFd99Vg/vxvLBOpjyoiXjHZDGHdX6aHd1b9Cu1ihRrxuLBUHqLrCRRtLISiq7kyCP9KvIx7Y9y7Vu10T8zcmlqKpckD4OdLID1grkEMsxamDEeWI8lUDESLTAJR1Dbhtz5JoFWScWZgBb6AWYIfrFgEBFXXakWTW/A8sP5YKC4I/qkN9xoMWOkFt+07DtURrYOrhr6YxCxbJy06iFCYeq/U6aA2exyWUtWqxY/bYcK+KksvOwXG3aWDTkUKYifiEHUaRqEnTrqO22nHjFaV9uox8A0K34k0fGzeYjtOLOTJrUpe6g7bfUzbmxVV/fX1NzWfL2eDLWcMJIBGToWMjZqXeyCLa/etvHDnBwUixwgxkOQilJpArF0NhrsHUzKKfs3r3XbjPwq3u8YBzsaej+aa3MSfmZCKBEXBCJHX1EXdi6obsNAFAseC83mUcXb1jFA71PmsN5XAPZG1UPBGqtKgUu+4j95F/EY/ZBjDu3p5RJswYoLMkv9lBHFdm5cWZFGAjHEUr040FPM4FiKIbaVUfW+wAsXsaVKqSRpqnbBuZ42Fk9PpxL0b0o0Yt8gjykfuwHlpG2Hz5ICdplki/KKywHWmAJdIIbaJxpsuwIJct++w40AkDpIoQZwj6YxZbCY8TA6Smk0EVPrLeT5o0OGXNcyHEjbImTqPKo7UTS04UACxuY8cUAFO521E3RqoKOwjbeGdTj2BNMwSNI+nRYvEoYgsq/qyXZgNvoBFd1EcCc6/EG+i8eK4TZp2BynX/ACAAiIH2RQD48eOOESHK6GV1RLkK2qBfEO31QBP+HIKO5Pd5HilKyfUiySrJUkLh1Zg1OmsLWyCnZiBoqxRIIF78I5U6Cot7C8xrhIBEgbJ1LIZZCzSsyEEgkKUQe2kvYB3APBfq+eFsVGV1PSn0i9JPTlXqLQIP06kHgmkPBX4dY6aWRMRXNCOKzkS2T+o6nbc7It+TxrJNDhE/h8SCFgtmWY63vbs2P1kW2kyDYcBNbsPSjhOk0yq2PFMz2zD8vSkZCBV6bOVBUHUVLXpDeLUcc830vmyJoCrDH7CTI+8hFqpYXTIf3Q/PB82bkTiWRnmSERkqWYRWwKkBNFE2uoVrajwq5phwyO8yxRSq7qkOlKDbxpvYJLETFSfFxg0KPBjJs22w8ysLLkYOsmED1+tXVJBuMIVPaLUgE3/44HHKsjpyK2NHkE2qaJkkITRSoWkCuqqx1gr3e29cdfUnozEh/BymFOlAVSY6R3LVBmrz3VZ+CeJ7nMeOwjvpNkB1Y9EqlRgfmFmgAKxg/TdsB59+GTQErGq5XTycYZUMsMMQDSSyR6UHSRunGgUsAAxJ3JJJO/jjfJ5qkk8SGeON1PXZWUSa5JzpSMLqAYqjAUDew49ikyEV5MTJkSONhG0OSRKvUq2Uu7DSi+LDbnx7Xi4uNIv4mRYcaWJgWyMORJI438AyJX38kGrJ1DzwfC9wMBEawOrKckTAdJ3jAijYxllJAkBWYnzXigN7898jnOKw6GUIil0HVG6Qa/DoRrx323KEqNyR7ceZ2Nm4y6jIZ4nr/eFcyIVG9yRtqAJNAMAQNV2AoHDLkOHUYlVV6mQCmKki304/DTSC9+3Te4DUoFa+DTszaq2aYEMuE08sfVyVkHV6GsarFDUjAaZUI223AoFdjwh5f+ajRQxnIhDapULRgws52EJ2IIBpqGm2oXW7l+VmFdWG3Ux9fTSAsblkXV1HiYH8pwb3UAdrE7VwJPI7g5OMUWc/l9VkUEsCPyslapXLCllFK23jYEvKMnzNDnDBhWWJGkXUxXJQ/mF2JuPIDeK+kq59hRBG1Hg8168S5QAx81Et422WRNzpYnyh8q/6Sf3BksTmIQSSwxRiIOI83GmNPKX8t0/oXutVob+/HTnf5qY3S0z4kjHpSNZkXbfHc2Pf3YjYbm1sq7WwyimLTzEzSfjBEUgt1ii3cLIy7DSu4LGnBWh99zxtHzjLxy5EUtsAskemmIXfUCDcbAuSPPkcFSzpA/TiSSaCSo2KRlVZrIHSc9upWrSwNDuG21duccqmQRq+pXRDckcoIZiRSlAKY9rWpNtZ+rccKru6KOqoYc6CZOOmUHOoLqhyGTVqHvDOFB3BuiRRv547Y/Oo5owsAbGDUrUoPTmI0ko4al8nc0ew6R32IvkpfqCGV5Dj5Ei9ZQulUOoMrVsNJIXUB7MdweGkfKfwk6Ik3ZNIYSZEZKfdo2VjZIvtDKQRa71XFE+nMk49eR1xeWNHKio6CdXBEcqakeS7Klj412Cj+CW9iRxReq/T0el54iqyvJFN0HolZL0v2k+GDDUPfT9+FnqES6giJ1MuI6SipqEq++pa2Xusb1TsnlAeOGZhiW5pmWNnKsRHu2sLorqHuY12mOx5I1BiBwsVUa+ozdtSsX8q9c58USpHJjhBekH9NknT9gt6QPYADjOKeT0DiynqNKcZmAuFWpU2rYeQD9W++++/GcP7Vg/x9CeE2uMKdLIoCLLCR4AACspqOUbVpfpPVrTWbYcz5fjfho2UCclwszsCsqsVNCiCYgdwQVN6rNk3xP8AMYIzkSSYcZhj6mhNDENIQSCdzRUn2oruB524quTw456pnY6FVV1BT3adLFhpWlBKhwBQ7ztxKbvC5DVpyR3OfUDY6JjI4lRzbxgqdI1AsCwsHX3Dz7nhTzX8TLKzlZ4oHHZHTICoAAFe4P38/wBuKD/4bWZ1yFkZpCSzrM1Isa6SQzm9tLBSfm9uHf8AtHqvLJMzPGpPbrDqAoDMYypKk1ojBGmurdWL4WLjH3Fnm339Rnbfi2FfJMKTA6haTUssaqqRyhnr9LKCLKi9IAIJs+duDW/Fg/g1KdVgzvIWIEWoAsHJJ1lAV7if1Ab1xsqY6xJkpOqzQqW6MrAKzKD9K3qGm+36va/N8cpYykETgyvk5iUoFFCGYnQfBLE9zMpBBPwOFTcnbM6Rti8vjmZYIlEONCijIdR3P47dQOmXqMO0gHzYoiiTnI/WjYxrBlDWmFDYkQRgadJRCNDeWMlkeQTS0NYsaJFEYZ44ceVHM5UiHIn8t1HHcFvSqEbX8mgTBUcTS5ejWbVljVVP5jF0xY9gdR1BpGO9ED3J4vVEW7Z5LLHjoGqN5ZQNCgCMTlBWo/y48dDSDeqr3scFch5PJNK00rSAvp6uo7lls6VUbLWoiv0D5ckom9QekGyfzJZTDnH6CzXAf5Y43A7dPgKdybNHzwJ6PbmDZ5iyOqZoE0pfbFGpNMzha6hYfTX1G99iQHmLaff4Nse4PpvNXKm6aJCk8jF4ydSxov8AhyEKQQ+ruQggmmqgOB/U3q2DCZkxQuTm2epkyC9Le5UVp1f6dhW98UXOJMnM14nLmqOys+W36m9wre/wa2HgUOA8L0ty3lQ6mQTkzjwoXVR/TSDYH4LVwsZxb8Wfh+WZ2sIjvT3pLmefKMpzItm+tIxUn/R71W2wr44+j8w5WFjEq5F/hq1osQKx2LLhDZMgB1W2532vbiX5p6xzctZtJ/BwIr/SfzG0De22ryopPv8AHD703kSQ5v4eeOKNJYwhWNidUhBYFr8AjWlfNebHG4tz3q+iDHwoH/2ayFMqdXW2BjLsrSGgr3rlbSgBWSrosrBSAd+DoJYcXJxlkmJhETTJaUQWZioIAoVrav8ASvuBxPcyzxy6WTHkllBAuFq1KVNEX3e1aQGBAB234ocKHIbD/ECd0mzmVVjIVyFftUamGrtQlzWw3ofIVyV7GeNxxzH1JjzY8qSqyLJGTHqFmRGsB1Asjf2O42+eI70JjwnD6bxJKHdg6gFZFOtUGlr3sNZHaAD5N8XXqrHMEcORCQn4ala1sdFqV7AI2XterH0cSWfycw5c7H8x2VMlejqj1KrBZVUBj3Vpfz5rjLCZllYAec5ci6IsQymMlYUZVZNW4XRIw/Wh1AtRJPxvxtzn+GUqxyR4eYTrp5cdjpDX7ggk0SprV8eTXBvo3BQ5RcunTxEt9IoByCAHYGpCiCyaoHcebM3zLnuRkiaePDydbMywzpGaVbXTbVqGkD6QdJ1tYPDxbvw99DPoJuXcy5hyeQACRVO7QyAmNh76T4/qP+vFpi5icwjd+WTti5Zj0vjObUr8Rk/RubtNvFgeeEnLvW+aFEWdh/jIbrVoOr701UT/AG4OT0tg5TiTl2Q+JlDuWGSwQR8A93n3Fjir4n/r1WfoLpyMuTSSpy+GJ6R8d3ilDpqKksHUhSDZIuvGrajvur9R5cuEIpolA/MeKWFxSyRkCQKy+ABrIBoV8DccVGIJplEc69HmEa7FWKrkKN9iPceQa7TvRBI4BxcH8aFOSplZJGdcc0jFr0a8krYjAC1pH1UTRuhJSTdh2BQzOi5eE7AmqVgGMiruYZAfqlQWUY7um3kWfYsMjUyRR/g5LE8KSW5CoH617KXFjtjFVtfiuXMOdwQZNCQyPJtkLjrSQKB2OgA2aM0dRNmzYGwBHOsmbHkL9S8aW0miXTpDuoCujOajjkADBiSqnUKJ8ZW0HbAKmVKDLiSyrToGiyNyCmzJIgAO6gbIoVV0sS3BXM+Y5OmSDpx6oT1HXUx6xj0tSiu0Udem7IBA8ccpeUTCIo8aiTHJlxQkmsPD264w5BJKkhha+SKFcCrPjiOLICylhJcxiZ3fRpOlnZ70MT29xBKkmhdBZLNodUJsnlUmSrTLkF3yJO6JEdSbBYbHeh4HkfT8cLuZRZcUaJllygGqNyNTAXtTE+LAsbHx81x9RWJFDRxY4xgiKysjaupE1aiXI7mjbS5G9UN9+J7Ox2klbrMwGPrnERQdKi3ejMTZYuHUL47ffc8Mm0BNN7B/pDmzZGPFNGhVkIE8iKdQ0jU+o9xYMooAlfqFXtw+9Uc9x4tErGJGf6SCC7f6QgLt7eNP+uuFeNntBOsyLEkWR2UoXTtqZG2cKRp21ErercbDia9RYGqBr0loCWA8nTYR/cgdvQewTRLfe8mn5C6c5Bp21sWGDlSAn6w9av6GGQ//ANjfvxnFJyj0OzwRvHmTojKGVUkfSL32/fzXtdcZw/g6IOoUSc5hllLqdMaqTGNOklqI1Kg2XSt6VP6qPlzwv9f48uJFCnb1J7+hg3xq/wCGGAtgK1ke3Ft6hWKbQQh2UKEdCAl+CvabDDbULogUyai3CXkHKIZXlc46yLEQiB3CjUfZDrYC7snUxAAqy20YyrO4XTQl5VNktjyTT5TswPRWPpBrBAamGpW3Pirbax44M51A8cAVfEZpyLI2JLffvmDDe9oF334lmSbHyiZHePU5OmFrHa1C7oEBlG54rOU85y8VZd45otSqbqydLAUw7SNKltxvZPknjTpdMjxT5HuTBHJNHGYpGxcZxLKoRm7jEv8AiUWs6tzp9r2PG2IliTJDRwPMWhxjRCRgL+ZNpBIB/QGAG/kDjSHGnTHECmJWy5BLpjciRC4AAaMV2gVupHjweGxm0u3Si6qJpxIBGy7Akq4kayyamIYkLZ0rv7caMqwhZhivJJIYzHGI42iWEFteuREsM1HT04lPUNBSTpBo7cSWOU5pLk40blhDC4xjIaDuWGuYlRWprJqvB9uHPP8AIgwsWOHVSsvTDLsRApuVgB4aZqWx7MviuKfkeZiAQNFCkEuVjh1A2FKAQt7DYt4G/wA+OHctMbJVbJiTr4TrjYznJF6JIpt17iNAFXRazsdwBZA8k7mOXFBJFy5JD1slryZFJtVPlVJsqCB01F9q/fyPyLmGSq5GZnSCTpOUx4UrSZCCpII8+St2QLf44TY/p+WTXM7hp5zq1aWHcaICMVC3tSjV3A7XfE7pNv6dR0reQj1p6oaCJ8aGVcQIwjRIe5itiyf5RpN2PcEWSdhuRGZuXpqMkePbpK4onIZmatIazbWF1MPqCAEWSF+VEMhhNMgZkO+39N/6j/vxRcsFoJSplj0+A5UdWKnuNQugFVUKzvR1XV8aHEThprK3G4nD0OzJeTM7GJlx4BXUKxs7ECPp2hVO0WfI7juT+nfT1Bzdo4BA0nSyTGcyTtsmUMHjjYn6aVa9idKjYE8HrmSLGXGRFBkl3I1anSNJDqboAD8xr2s7arG3E9k8lxySRFk5eRI6sXlcKZe4ggRi2C9rDurTt9uHhpWX3/wR28D/ANecrj5niYeXGQgYoHY/pVyA1n/Kb4psLluIuavRSONYIbOn3L7D+yKf/eOE8XJ2ix3iysiHFxXNiIFdS35XWaUWd6Vfc8cIzykFunE+U1qr0S27HSoOtlQ37Aew+BwmprC2/JtKaDPR3qb8bNmRzioZO+AE+Yq6bD+tK3/OeE3qLkwXAleN5RPBcbsHclk2ugWNWpR9vjg/NzOXKnWkwHVFYprTQSDft05S1E7WNuPBiYc6ERTZWI01bT6wr1sB+b9W21K11ws3JtNKtu/QMUl1EnO4P9ncjjxk2nzG7mP1dwDNf30gJ/Xg30LzZ8dDjvjSw9KHW5KuEfQAWYO1BGPuNLBjtq4C/iTiZTFZskaRAtwPGLQvYNsCNiaFK22213wv9IetpJHKZMGpVILPEtadx9SAqD4+5+xri6lq4bfr3zE9nk+nRuxuYMDjC30MgGgKCTS6Nze4fWP2PvM+qXTLidZI48cIyuJnlVenqUN3G9WqiCEUbdu/kcP+VZhmj6niFhpTSDpK3RIJXy5KquoAUCfHCn1Hy6BIZpWUy2BBjq3cwa9OmNibB6hA8tsh+eIqOQrDNOSctyCjx5OZ1YIo0lhyChWWNrNbsLI0qSdW5DD2PCvKmm5jjpPhyrE5lEeZH4UnZQ5ItgCABt+kj+XhhzzBbGwI8GAhZpAGlc2a3GpjVsSWKoqiye0Dif8ASXJW5bkAmXqY846c6shXtJ0hxdhlVyFJB21bgXxaLTbYKaLF+iiuUiiCBFLOY/01rFtsUQagFAG2ljvporcHlvTifFyNehEIV3H1Y7UQb8FoHIN+wv54GyebjEf8F+FnysiEjpXEHBVm1BhJuwIU1uNmHxxyzsfPSdeYZbiHHjO+PNMCzoVCSdqjQGZe7SPccbQ7zsCwduc5CNryGLTcvkOsRJS6G7bk7gukqCQACSSPbYk4ZeDKmxVCNEVPQV5CkZSXfcC9flgAqFrWyQOO0942QjEQspuCV5WC90PdA2ogi2Ro2qiSV24U9T8mCQuZGxZTiyNBYtWAaMgMDYBIWmU++18Ch07HnJ86QyR45hZsnHlEeTpsiSIxFNYP0qK0kqasqPJ4056IkkR5umwiYrJ1NwR41EUe7tVx43mPsDwFFy5oDIWy5Q0kf4mZAdLEK667G72Yz7Ebg2B4CrJ5FMkEgjTquszDJcFWcqv0kqRaoRuSNz2jcDjXeEZJXYiOPJLJLk4cGQ8UUxkhcK1KAbCgewB2Nb7b8fSZuWnJKZEUUcUc0Lh3ZiQVcDYgbk9xJOwtRv78cv4c5OPHjSrHK4eWcozKbWJm2jIB2F7bkG2NfA4ofSsA6E8cgC6JXvSfY9x/pZcD4F+OHecIVyptiLl/oaeGNYxn5IC3QjQ6fJO3d9/HtxnFlHlu16W2DMuy/wApKmtj7jj3g6gXMjI+ewxjIaZS4WMHSQKIt5V8nfZ02AJ2HCmcPFgOxbQ6rrYj/wCZLRah/MkNKPb8zgXmuRHJA2jIDNLLQiQuzKC2lbQPpBEYHlCT446+upQmLBpkkgRZLYlbezuGZTRJLb/245U8pLmX00rZP+iocIzTAo8kgUdHrWLe9tgdySVoe/xw0ysRkEMD9NYpZmuSN1YBmoEbUAVQMP3bgH05nxfh5p45CctZAXeXbqKralCj57V+OGkc8hna8aNkiVx01pgGIUaj1CAR+kKPFbcDi++7+vl3Q8NsHXM5osGSd5GaCJzCsijUz1oQdoFijdsLoDc8E8pycaSeGHHsSRKyggEbyUSdRFuyL1m1kDeqHA3o/m+NFHk2winshQgXUF0jSI1qiS36QBZrbiiEgWSXLkQLLFhhn2/Wwb+5Gkj534OrS9NCSjeRRDzDDmeRpzjq7nTHHkRGhGlqmh7BFi2LC6uvbjtzjkCSRKsasNTgRmKcSRKzmrpqkT5JUf8A14VZvLIMqPDh0lE0+DroBFJatQ8s5qxd7ew4J9MQwRZckkcSouHAWkK+C5DAbjY9uqyPsBYFl9xdtjXnPNYjnR4YOnFxY2iD+VEzLpBb3IANE/LN88MjkquqSbRH9bM35f6nVz3hy0mnTSDSK2uq4S8s5WkGOcjN1NJkMXWBdy7He9P/AONhueBpfUEKHS3LIRG9+Cpevvfj2/Vwrn4qiv7G9ng6ej+aQ5k+VERQlLNH9vex/wBf/s8AcnxJcMTdZwcMs60S7KGG26Ky3q+kBiAa8cUHpOLln4hGFwZKm1Ru0EH2AOxH/Wx/cj1py1DkxkMqBlY+b1MN7VCQpkI2BY7/ACK4nGajN0mk+T+He4zV78ieWfMyJFxsdnjicAIZK6rDQAxJrtRR9vAFWSOLDD5f+Hb8LgkHKvXkZMm9Br+v+Ykmwm3iz91vp/FXl2JlZuozSOSsRP6gGpQK9mffb2A4CwfTi6m65ZpGJMzBrt+0OUHgkM6xKD5cttSAcXcrRNpWP+TcpSKadZpRLlllbquV1GPb/D1bLVNsKo19uBcto3yo3kMWgL05pmCMBIWuPY0pYClLgbFtvJoD/YcDuUgxVkCbOdYRFP8AKzsrO7fOmq+BtbnH9HNKmhoMeJSN2WVnYfsDGAT7ef8AxxBb72wuqsCy2giyI5Q8RgxpFD0sQJZtu0IoJVNQY2T5+3BfPZ4njmEuRE6TBlUGUsGZmHTbSRUYRdu3z5PjgaX0Q+NrWOHGlWQgjW7IVofCjf8Avxxw8HRIsc2JHCz9sUgbqwyN/wDLcNZXULphR/7cG9Tq8+jDUasOj5jj4YEb5UWRhSUjq0gZo9W1iidUd1a/pu/bgLm/JExJBGEYic6caZfqDk9schIIIF2HPcBdEHjReQY1Go9AoOBtqVNeiaO63ML1ID59vBNteUYpnhm5bO1mNbikGxUBitD37JFoH+UrxTCVCN5sEny81EZcZOoV2Qxn9IvSFUm6KKpCkvsbsFhU5/DfDmmyJc3NZ+niA6VexpkNljR8FRZJ+WHHbE5vNg4zanWV0/KCNpUoxbSRd25ARDRUALpo+eLDmfIpGwRjtKiBgWyZmNWzbtX2v5oUoHD6tN0t+f3A11IzlnrOPKychXIUswMRJUBkCupUFiF1W+sWQG01Y24N57zaCFJDI8QB1npoFXUWi6YVI1diLJ1sxIFqvnzxpyPluBEelg4n4+be5piAm1fTe1bj6Qf34d809NwzRlM3BTGvxPjsGRD7atgV8+SpHmyONJQ2W31Bbu2cp/VoXDxeYfnaZo+jMsOnUXW6BJFgX1N1IO68L+ZZfM5I2MHL+isi1rkPUdlIX3Pzq9z7N7g8dPT3KZcTCzcWRjrxpVyY2Wj27G1sEXSttXk8UGXPAyK8DzW3d1GExL37AlSrX/INidqqwWbhyyBWhBLkiTl8czLqboRzEWRcuKwV7YbjUhAv7A8arlLNLkwGJYnyYBIqmVWd5UYt3aWq+6gNjpXxx2mxhPDNG4kiRcqJnXSUISdEWRd96Llt+GuNFhZCZUPRhx0xm0IRSyqQLEhOxUE+DZujxm07ClRMuIujj9IRpkysI2dUOlY5F0t1HqjubAsnYb8M+fwrDj5LmR5WmFaiN1kH00oNKrdPzQPaCT4pVj8wn/AFEV3UqCGBFRrGVJdL+pgNwQSPG3y1ystopIp55pJRH1iihPLxs0e4XamVgSxBoX44ksFHYp/hRlJNM8cw09aARxhPB0htTNQFH3DNfcfPiqXEyXSeUq7sMmFiVVSenJESsuwQkgs1g7Dz9uPn/pb1RjxZxycmIxlZHY9MatIcEVRI7Fv2Hx/T6Fz8kcyjaPHiHVhcmSWiji07u2ypAoWwAIO5246Jr4US/kEweoI41C7b9+4/n7/n/NxnCV+RaqMk6I4AUqIjQ0gKK/NXagPYcZwtrobRHqSfqaTpiGYwsam0ihoOw8Fxvq91C2AN2ZmJ4nc6LLzJ5JdDnU1rHuav6dvFD54vvUnqAiDDLw6khZKALFnIQrsa0j+jEj3qq4ccp/iDg7B9WMa/4qEA/swsEcJ7SccxheO8FMNZZKf7EzOggEKYwZlVgp2c3pBYWT7m/wB+KTB9HxySTLkSNKoI1BSUUlu82FNkAnbfhtzPmcMwhEUsbgzRntcHw1/vxoMJ5Vy0WZoXaUVIoBr8qPYgj7/v9+OJcWd08drzLtYwA8o5phYeJG7CGIjUPA1EgkbbaiTwOedJk8vzskEaHITcH6VCDf8AqzH9jxK4P8NJpEEwkWQODs1hjufc7ed/PvxScmxFxMB45CERMxA5lAIW+k1kA0Rde/j346NPDTuLbdkm5VyMjlgaVMgyAOo0qGemYEfrce5A7WH6Qqnu8d+XorYuTInjJyY4hsBtqQEELte72Bt/3JU3NuXVqafEPgDRjKfPt5b4NeP678e4DK2Pi6T2HNau3TsrSEDTW3jx7cCV1ZkczKZMp8jSk6gaRG43C9QxxiLetUjK7W2wCJdeR15uMdw80aFlsLMiaQ8TJqsSA2NO9NW4qwSPE9yw5Q6OQkLGIGPddyT+cq7e9GUX9x9+AfU+blHIxUxeqsiRRq6KN1K3qDr70xO5+T83xvZxltRspmnOOVpJ0mFyFe38sE2fPbvdgdxHkbcDodSpJMfxJBkQLNsNKr27VsbvfzfFP6l5lqMSBFuJTqElgDam2Hwa+QfuOFUkmjDxi2rUVnnbSNVLsoB22B27j434lwpzlBV3uWaS3Kzm0QB5fjD6UKM4/agNh80/9xxtySUELITaiKCQ/bU0rO39HNn/AE8Dep8MyZcVEiMwam0mmOlxpVWOyksyi/YXx7jYuOpdImiSaHZ+gpUoLq7YkSqpPcrXe/g7E3cbIuhPNhSx1HIjlEc0PCG2JLXTK5P3BK/y/qDDkec0E0V2gkbSifz6iK2AApRqOrSCdvNXxpj8/mi1qOnrTWOnF1wLQkVQtVuh49mHHflQOPL1IDNklm7wcWVSoYkt03I8b3pPkgb/ADnw2Nq6hfq+eV8gIhGrbSrEbjbuGrtb3ADWAfY8JI8CbqaFiZZC6UoXYUQS0jABaFagfN+KFhqD1DlnJPQPWigABZxjSmTV57OwgewLH5NXxPnMMUKRGSQAKFRZYZqLEIFDBnC1ZYE1VIduDCDT35i6tlQ09UZ6RrOdaqH/ABDpZqwYkQ1+8v8AejxryXmStnROpsSy5CD7roRgf/ch/ueGCwx48jfmQq6lUfIyEDvI5Wwqi1CIo8BdvtsTxyTAV+Y40oRUkTq9UR/SxCLTD9xIp/r9uKtpNCJYoD53ym8uRBFEYsiaHqPf5ovyF7fpIU72KJPEtzzmmOZVUvMzQZbJokZzAqKzBRsCWqlatydx48V/M9H+0Y5TE9rNEomshB2takXV9wPj3G/E3zSDMIME6IMAZr1IANVtKx/mv9R3IHt5HB4Uko2+QzTckilfmC9WNGI6Sv1BKCAiEt1NJAWxKQSgGqip+duOvM+eHJidipTHUMzIw7pRHodlceVR4msAbkHehsUfrcHlxgGFBrimUiWMqSj0RV14f3BHBXLZXlxHlkK48ZQR/mWWUdONC2kbEkIdO4sPd7VwMKOpitdB5y9A00sTblseSK/lYnpf6lZVJ4mvR3qbO0yT5IlaMxKIII4WNkAdwYLQFD3b9X24bekSbikLl9cGTJrPkhpYtJPsCQoP/wB3xMenpuYSQRvFi47JW35jo1AeSA4/vVcNFpRd97m0nb0vl5bpmLlRtHpxAY9SkE9NmYMbPc1tZPueKfJm5VzIBj0JXIH6tLgfBohtvg8IvS3Mpch84yxKhTEIFSO6sCT4LMwrtP0//TiR9N/w2yslUYwlIyL1uQnkbfLH5quK6U83T+AC75V6TheHIbGyHihBkTSERj27MC7Lqr7WP63wNL6Yzepi6ZonBR2UNqRjq0s4JBNnf/vY4Z+jvTn4LAyz1ZXciYFWI0hl1Lar8kAG79+KnMyI4siAO6rphkJva6MY8n4s/wB+FaSB7R20fHPUXpLLSYSHDKpHRJgOu6Nm9y16fYjeuHPpn1JHmc2jUx9NViZSXsNqFAVZ7e4bAAX8cU3O/wCLODDelmmYA7Rja/YajsP34meQ+uH5hnQ/kpEY0kZmBvVYA3JK0K23Pk+Pbiml6brYGu3TKKb06xZunFDIoYqHkjV3bSSCWY+TYP2HgbDjOKrlDgR0P55PG362uvHvx5wqngVt9T5rzDlsJjwgkgd5JEDbqdNoasD+U/zX49htwm9U8qXW0+SI0QgiKMMQyBa06z7uykEj2vhnynAiSTGeKPTpyIw7FaayCAG2uyd68Cz7aL39aYcxGGUiSZ2iZiW/SzFXd/3s/wBOI3Ut/n6+h0bomuW4GPJ0nVDEuqiNNECtmL+d/qG/B3Is6RIZCmf05SVcRysCJLVQTbi72ob+2+3GvK3GY1SIwjGoFA1K7hbVS11bHf7AGvPDXl8LQyZMMK0hiV2OsL06LDclgQrKLq9QDUffgyu2n+efxHxQ39O8z5gMYSaIGhiFKCSHZV2sGyvtt7fHHUqmUk6EUuRNjE+9KwBtb9zVX9+EfLuYz9CKA45yIp2dYwkuhrUnUrGx+/miCOD+S5cskeTKYxGwpo4RdqcVkOm/urjiShJScqA2qoOz+Tw5WEYMQiJwyMOoQSVCgKdiaGhtgKo+wPA75yjFaQEEY+fZP2Zt/wD/AGeOWX63w2gCQQLKSdQjVKonyaWiD5s2L34W+n8WbIh5jjzQCFpoVkijVdK9ljYDbyE8cOot4ljz3EuhtGTi6ulkSJC51Y7UXio7mNwu6kex9x878eRzzTRkJFP+LGodVFIRwzX3s4VSKqiaIrbbbhT6MxMlN48uQQtQUdPqM59wqgjYCrYkAX9+D/WkvMRE3TyT2qDIpi0OFJoMp1sCL2tTsdtuJ6M1jz7Q7fqbct5HjidYszKM+TIf8CEmhfnWR7CtztXyePfWXIYGmSGGQYimBg/kLVgqp3oatzR/luuN/wCHnJYsSGfOlOs6T+YbsrVsRe+/i/ev6nrnZpdPw+SnVGQ5mDwJbppA8qf8RFU6Q6+aoDiia1eF7fDAtu/Ed8nmYbl8GWE6gWMxSAeaal8je1kRD9vPA+LmR6MfRIZ5IydCDHZC5J7w7km+7c7galF8Fckjx40MKSdbByQRrG3Tc+VavpJ8jYbjxxtkmWGYnMzBHHoZFKJRkU7mu0jWTpJog7HY2DxPGYhfwGGTzGTG5WkkIGuRlMjDyDI1sRsd7ahY2224TYn4zJLNFLKUR2LCTJaJipB09qr2gbd296Twz9J8+CwLjyKVmQadE3bqB+k7j3WtuBZ+YRwzSURGkLxXQAAWYlXAF7IWCvXsf34EZOtPMDjWaFhGYIwNRcsiKHXKnY6rNuABRLXWkbCuG/IcmbK/FQTX0TGpTUxcqW+GYB/FML3+/GnMZYgobrao+ogGmWw3dGDpuKzQQWA500d+GM/O8bGiAiRNTEaI41Fu5+nx7+2/AlKsMKVq0ie5PzgmYZE5RZ9AiS8eWQOAXBdSh2LEMtEE0p+/Bn8Ni5WaWVAkcVxxmiNVkMzG9wAqxKB7AV7cK8bFll6WPFPLHOtPJCUrpSamLMTVCMFiQLNkUL1WGnOsvEWM4LZHRgjW55NQ1vqJtVHktIdRYgGhe244u3/HvzErdk3zOTMlx5MmGclJ5C8cKoWPa4VQjA/4lANpA8C724rPUPpyN4E0ZkkQdkYdQhlkcCwSKDAkDcKQNvHAuLzCPFxOrgY0cGPYRsjIPeRYXUE+pgD7My3XjjthJHzLEysIzrM6HUsoGndrdDQ8U1rte1cZpKlHC8gJvdnbFzp9SQZy9OFFsyoSY56oBSy+BuSVNXVeLHAuU8eWHkCmpAU6rghII1tewGg0rDURQOnUAaA3k/RMXMA0ifiJkETdMxmiWfc6Qz7ItAsWPgA+drec65c+XjDVlOzi2OmVXjk0jUynSilTp7t9iLrjTjp+XfeQp5COWeoEkj5hLCoWHFxhDG3tZvYe/su/vwVjc8ihxYnJR5VUCJGpPqH6r3FHV3b3Zo9xHC7M5eycthgXTFJmSCWQ6W0RogFXpBpaWMG9rY/PDBub8zSV8l4knx9ACJjlZQG8ag31KPcgCvH9S+HGsfv9sW3fzPcCeB8bOnxhQaFIhdXrIal2/l6iL87e/FJzfnT4yFIcaXI6KjWI6AXawCSbJoXSg0K+eIvmGVInLElKqrvN+MmH26g6a7e7EL/RW4e5vqXIKzCPG6M3R68hkddlrTfaSSaGw28C64zjWQvIkHPmlx8gSZkGOriR1jjYGXWx7Rf8t+aUG+F3MeRCSNTIsuW0YkkdhKhZlAVV7na9AZHNLvQPzw0kQNh42JkxyMZ2iWM9IgABl1U+tgO32BXx49uCfUk0XL1R4o5EIiYLEXZlBVbRiPJALFSDsb/uyk01QetHzr09mdLITMycFGxXGhwEtRtWpVN93vvvueLvlvp2CHmKS4b9IOkg0ldYUrpsAWNmDLW/6h54A/h1P1VyGmePIjeIyyRaQViOokoASQCwveh4G54o+VwonMZU3WE4ylDZ+lgi+fIrp+T9uDxOJLbb8fMCjzO5bMQkRy4xUksDut6jq2WzQs7b7ij78e8DiSA2WmVSWYgdJG7SSU7mBJtSD/XbbjOI2u7MT/OucucURhCDBIAWLrZETlQyru2kUts1Dz5419fY2O0eJLLO/wCGETRExHUCaGnwdwStHfyBxyM8Ei5Eck3c5OmMDUSXRW1AXp2ZvJUkUaI8cT/O+ZnmH4XGRZGdX6Z7QqlqoAVsAP67XxThw8WPmM3imc/TuZFJC2KkLArqlEigEtvt1ASK0g7GzR9jfFFy7GQZKCB44o51GpWQSBgUB0kXudaPRJ24F5Z6TjjWRZJtWlqk6QrVQLFQ97qVVx/qX38cHepuWwBHixMX/wBOyNLIJCZCrb9gBLMCCTqsAEePPAnJSn4b755GjhUd+UF0WaLSAUnFiT8v8qZdLboezuUUVujXBPJOYhcqUNNFLb9ZumbURyDpONVDVpqNia8KTwAGxpclooTCYcuFowqEXqUal19xYtYNsaO+3iyw5lnu0UWV0SsKEmUTABumbTpoVNsukk7g/wCqxwOoGjXAmjxicaPSJ1Zl0RIDK1EkEs1gArRoL4Pnhfh80mGTj5piKwNIYWcuXenG2skmgDpIHge1cGZ+LoysfMXukjJhk3+shT0zYH61K7/deKCEY/4PJPTXRJraRUJZWagLW/F0NtqN/HEdUU7XP+7Gpi3Jxlhd8cAgUSoALWjSdStKjUUJDRNpsjSpqvO4hEp/DooTqahpVSgjVtGsqrAEIoQm2VdTsKHCjM5fJnYKpKpGbh0dm7nXbwR/Mo8/zL9+GvonDixMWXKAJLiwWJ1EDYDeyAWP/bbhpSio729v7F0s4es+aqsuPy6BbUUXpQwCr9Ada3FjUy+SBQ3PC3G5LHF1lRJSZdKl4mCIhILuwIO6BDrVjagFQe7z25JyoCeUzSBszIDSRkN+VIoP+EQQGBtdjQO1qbXjfBhQqQ0MyBzI7kyGtOqxKyA9/TXbYUd7vxw9qMaX7BmzjPyrqM0USmy6ROepTqkaksE2VWWgKZxdsPccD+mvXsMurEy1Z4g35czfUKNAsR9LD+Yffh1zFNbWTJjzNdOgLo+ojUYpUBOlibKMjUTe1cS0HLcrAkCxosuPMyRxyKyhiS+oKW0nVZsMK+n3Xxw0Ippp78gORXTcgLNJKpXPEpBBeTRKgAoBHUAVv7ab+DxMTwy46Fo8fMWVlBkBRmEbpIrx6WANgLqBO/kcOOe8kbGkVcKR0aOHU4DdpNgA6fbUbFD3I+/AOTzXm+OAJUQNI4U0oY6jpA6mlu01pon2rhIXlqn9B3VVZ1fCmniQdR5E6etY0IOiUgkKxfcrbEa7Pk3R34a43p0CIBwuMdi0pk6swrftagsfjyD/AE4WFOZrNJCSqyKupmijXTv472IBYkgBdyeN8PAmTIxJswyujsUaOYilYjsZlXt+O0g177jhM86XfyGtVhh0nqFFIhxNTdV6kyCGcXYBZnH1EbDbtGwsDhphctjgMiQrqY3rlkCE6dTC2cgKF1A1eo0DS1wBPyyZMwxLGkmNGWyY46oksGUqt9uznUAdvp4Fz8UyPDLIY1jZY+kEnDGxqIEitGSzEuT2o29Ch9XDKK6k5N7DObPsOjIciIJqeu/byCkclCVRv3xhdxVGjUhgZDYufBl40ROLkIQYo+5lUEB7VVFMrDVpAIG4B4p8TIljjeQOssyMRIZ3Nqyq2hk+A6GukSoDWLBvjvhcmjjxHlhKrlRGT87Rp1ajrplJ8FWXb2rY8MpaLAkmb+qdGM34saRFNXUY3pJ0FRq09wDxtp1DwVX54U4GZFlTLBG+tpdiAzPpjAAcs7KtflgoqgeXsk3tSctwycaXBypI3kVL1AAdrElTpPjQwI/5RxPeleXnGhaY9NMnMbowFR2qgu5BftQMm/kKo9+DGq3MG8yjfNyJZcbKeFsc9BAhXSaotqF2AWsDY/4ZPwOFsCZkgCsIOrLoXrQu0co1gkM2lQHpQzUSR2nih5Pz3FeKTppox4ZNKOdK9UIoUurbEAEgaiSTdXvx7jMH7oSAguHGPxqFyyH/APTUFR/pYe/GepSoVPBx5jzHpz40cQjbXIWCOwH5MSmNQtkAkks6i99+BebZgbFnQRtEZJFw42lJMjg0XZye40tirP0bfHAU2fiNG+RNBpUkwwkhnM0BGlBFXaG1C6NkWx2vfbE5fc0GHrKjEiBdgykiaTuYsHB1CrF1W5FjirwsgUcg/OzNLJBhyIIghRg8chYsXOgEEqpFAs3gHt4Qc15zHjxTO0pyZZdUPRl1AKmokObFORpFEfzHfh9g4/4qVpGz1GWHaOINDSMq6kGncAt3E9p2sbcJOb+ncuTHMOl5mgNRFTs2o76SzA7aGoC/1DbbhINa1qeCkvdpFb/DzlLfhZTJAmMzxiGkq3IU6pGr3Oof2PHLFOQUyJnXS4C44qitxdvtZGp2JB0/Hcp4Q/w/5jIMDKjyk6sUbkKrvoYNVsAzEFaO/wAg388UnJuRMIYoupMjdshGosLJDnZhuVO9nY2v34HExJirY6tiYlnqAagSP+UbJ/8AxC8e8Acw9FkyEtnUdh/hfAAH/E+OM4jrfUpUeoUcVA5OIsTIBWnH0hl+RtsSTe4JIOgkDSSUuXyWaE5BjMSOkyyx0SO9u4AXQYCygHv8bCveV8wnYlWoSRkSxKCTdEWLLNYIbRd/TKxoaePfU3NkZTkmM9LRQKkF1+oWdQIvvZWCg6LFmxQo4ywosROm7OfUm1xO1M+REG7I9EYkHfEuqyTupQ+PqoD24d48jgxy46iRSBDLX1dOtcTAkgbKwBvazxB8s9RQywSl5unMk3UhWR3KoL1dqr5IPuQaGwq7DCH1LkSLIeXppiBI1up8klgqnxYLED3IKgA1w3E4T5/hGUkFTRlIExdLjNxj1FSNLWTcnXaj4Ok2Qo++3DXGhxJG6sroUyNEkKzOQqDdpRGQe1gdRNV5Avc0JADD+eplyFnjCyq7DXsQrLvSgo5vSdiHNggHjzGx5IGbFqMSgmbFDd6rJR1RFtKqTR1duwLbVQ4Tdd/P0/JQ6coYTRvAdaAEIGcUwAJOPN8EBgIyd77PbgiL1bUn+8o0bITG5C6lJNAqyg3RNMrft80wXMqjQZTF5sgrGHVZNQcOWDoI6BUUCBQu1+zHg4uhePNUqxWMBpWUt+X4EoUbGRPoYHxd7CgVcE2awblfLJ8ZjkNIzygduPsKgu6lY/SavTe5YbeW4L57zp8JY8qAdbBmFso/QW9x7gH3B8Hb3248uf8AHxySQOohRyNEpI6zCt5W80ynz7bbVsKA8vMEbOsOrEkT8/F+plLfU6Vswo7qPqqxv9QS8XiX/P18PqK5YwxRybJwspnkxXCySBQ8UhNHSbXSfqjKncFNh8eK5cw5ewkqY9LWyjuA6czlrGt100B3EsNLHV43por1b6LbEIycaRnw2NrIhsxWdg3uRfg/0NHyXyn+IWRjgLNpyICKJ+3wR+3sb4v7J4cHa+v4FTvdFJAojIaeRUjfuKFgyz/mEOykEaWW1rbVTUSb27ensRZs1ZQWYY6vetmYBtRWMjUe3VHbED3A448hg5ZlSRz4jCKeNtQibdL+Av6fP6K3FkEjhtz2ZsTCkLMonnYRhgzHcjSpLN3MVQFrPk3xOeJUt9hkBYE8uR+JmbEeeCdtCtHKA2hO0UCymrBNg+/Hd2h/JDPzGKOJl/KaBtLadNK7LGdQGkblj83wmhwsvCijSHMQanVI4iyOCWkItb3ACU5/c7bcOhzrmsJiWToOZJekCVZLPf4JaiKS/wDmHGSrbYzyF5PM8eWbqifKQad4hjuVJBB1lWiPeKABratuA8rGifFlhx4c2UudQeRH2cCgQ0umvA2X+g4Kl9Rc0GgDFg1PI0YuUjdVLfHwCP3244S855lIYVefGxROraDosghQwFu3vZF15U8FcNtCaqdozmmeJsCDNcSXB/6hImKsR9Eq2pBADhXP2Xj55y7nYErRZMTxY8hJhBqK7a0Msta2VbFkH29/e29AxLE02BO6SGVDIVDhyNtLq2kkAkU1X8nj31Jg4wSL/aeQjiFdKRodN1Qtj9TGgNl07/PDxlGLprv4Gab2A+QZKGVmjnfIcnSCkal1RLrpqLWPU1gbdqEsSPdivJZ2jkXKnGPFLIZJAsmuViQBpZ2tUVarbUarx44msr18EjMXLsURRD9RGkfv8t/XgPkPp/L5m/VyshlxE3d/ANeVQeD92Ow4bS2728/wHZWXUMONIrsjaMOME5E5clpdP6Ooe5gPfehsBv4AaSDmEmvIRk2K48LEIOlWzRt46hq+7trt2q+OkeQk3TSFWTDgoRKgW5mAsNTDSAB36m2AOo7stL8rm+LlALKwgijIkBE1vI1EUZCCaX4XV5HtxNJ8g7vJw5j6fzLgxcfJ/wB1L6f1LIh3Ol0J2pQSAKFC97viomlijMMCIei35Q3IEeOL1u7+xlddIJPcBsbvgDl8bRxNLlMdWk1t+ZFAxsJYGoyyVQGxUajsb4IfDZk/Ew9mXkJEIwZtlu+zpKCpjRBe9ggMe0g8ViTkzhiw40VTRFOhjJ+bFAWMck4b8sd27vdHxd6POrhFzSQJjSxTwyy5s1yodGoAtVsjgmkHxQre74ZGEZDdDHZBj4zFncx3HLNRLl1FAKNwBYrbTenZfJzPKnYZiN0WiXpxLGC1lvEYBHcW2YjyFW/J2DlkpFD3Gmhl6bQxiMYihIyv0daUAWlbMEBZmar24BDFpQkIQ9ECXQ5ZfYaAGAI1JEFY6hWqRt/fgf8A+KHRFGbEIwNgUF2zWrkigVdltRfjWSfHHDn+UMbE64yCZpZFd445dSSBjbrQA7a2BoEAUb24nTeF+TYTAX9PZj5KSTAgZExldEa1C2C2pQbsLS1Rv3PFjzLmoqSdwSi0qiJiNRLVa6WGonf32EZF72V/prLjyIsjJj1xmVhHGpKmmZrZq07rZFlrJCGztx3kAkkijUjpJUkg8GpKWO6+k6aJ+S7fPCcScl73I0VZsvqGMgfn5Kf5SjGv66mv58njOA8SLIQFThiXS7gOVNsodgp2P8tb+/GcDVL4DaY/EVz4bYkcUzIA0dCRARvrMtqK23jCrt4DKeDUyIZhlQrG85kqmX6R1Nrv6VOolxqNjXQ8HhXHyYPIv4k6Y3lUrjq5IJ1BTbEli9arA/VE/wBuLSYRGPoY5oISNEaWoNEadVgB6JoAlro0eHk9NLr9AYeSP5X6eTJxRGsUfWSREY/CW+ok70CAG+Sf7cLZuXyxZTwwyPFoKqyB9KSOaFLX80ZG5Hk+3ninniOK8eWWV4J/y59BNAN+rcCvcAUNOlV9yeNPW3KEkSOSR9AWRY8nfa1UhZCfI2KkeL1Lfjhk67v6GC8rkEMrSxhT0QoeOGNqVzuhfWNTHtNsFF7gUx8jZOMJA8M+QiTxKrRu1KVGmwzt5dlJYUTQG+kk1xH+no0VZj+IIdSFx3MhRiCSSwV2C6SPnYkcMlzYjAJRpGREQxY92uj2yLezV9LAeQLH0i84tOkZZHC5TkSTwIiZXbHknRThL3ljDbranVuPAs7qbJniTl7RlWk6Msj7vTlG3Ou12Mbp9SmjQvY2QfyDlJrqT3FnPbrZ2o0dNfqFnuvuBI8bEpMfJUCWXEUbtoyELW2NvpkMQJ0lCB7Dar3GwVSzXfr9g1zGmJiQY6y6VKQuyySKhvpnfuXbeJt9623BArtNn9XwaOlHNHFSjpk/AA0ab+obaSt2fI4SyRjE6SxdV42ZwlUxjA32IJ1RstWp3qjsarWPlsbSJLGodbLdAFSGIo3Ex8op3KeR4r24i+rY6SCeTCbGQzSNqM9ySY5P5YT3ayLVmugKOonx5KqeZ+jMbNV5uWuEk/4mMxqj7ijuhv2O3wRwdNzW2MjMDHEdUrPpBdx4HSYgmNBY0Ag7+7XZxlTKMkqVFMjhDOE6TBx8PuCD/JKou6Jvi0JSWUyciP8AR3pgDJkXIVhNHGCIe5SSWont7mCju7fPFnl4qLKsJMZMioxiyJCzDuBaON2sAuB4bcjVvtwfkTHSRmwGZUUkzIumSOh+oK1ja6aNiDv8HgXB5BBIHOFl69e7JNcgN6TvZD1QC73sSPfgylrdyB5E/wAw9PQu46UUQm1EaY5e4SFZGANUigMQTT2Fi8eRx7D6RWV5MjJlyRGkoihiWTXIXFKSGJoAtdV49yAOKEenMiNlbolmiA0PHMpZzp09wkUKq1sEVB++/AnJ48oQPFk42QrdbrRvGFdgbvfcqf7e54Z8SQFFUAeqPS4mxzLBPkrPjyqumdwdJtRsVYqK1atQPyONU9K4y6hntkT5H+G0qEyJuFKUxN+dhdAE0fkuOZYmRNjyQR42Q3XYGWSXpqQNgaXYWAKAr+p4H5b6Ilgkm/DY2hZV6eqecHShA19q6rY+1+ONGb00mBrO4sh5IEdkwYowJkeSOSY6ZITGSjIpViWYn32BDHci+E0WDgJKg/N5jkEhggBIZWB2IG6lW332qvnas516YxpJlbNywOmoVMfGUAouwq1Uvpsj2AF+3HTF5kIC2Py7C6VFhITpMnZWo6S3ce4VqYWTsDw7fO898zK2J8L0PFCpn5nIsMIYsuOr/wBQrN5PxpWz9+DJ+YtzKMLAUiw1JjSIUC7j6VmXbQj+FAJBPnyBwtz81JVGSsEkskZtnyHDAr+oFFGlP2XT49/HBPMpVhljeBvxD5K6GhRAqMtAjQq7rpJ+oknfzxNzvfvvqPpZrmIXSywgjVWTSxOoEd0mqiFY2sceiio1BRenhrynB6Ka5QVW+tDjSEaYiFpppiBsLs6fA2oaqA44mAY3ORlmN8oUC5FpBsAuqv8AEmIqlX7eNjxmTE2TjmcvkRRKzSL2AvM0eymUtsLegkQFbEeSKy3A3iglanjXLEk7IgkkiKdpkl2VWYnfUxJWOMKy6aB3scLcwPCelEka8zylUTdPZYlr6V8hWeiSfF2fAHHubzxcQpLkBUzZVCpCCWjxr8yMo2DEknSPHgeSeHPqXD6So2IC+VCGdpNiSrgh2cnbUfKj/LtQB4LlS778wRWSbXGxmlx8OPqRyAsJybW6XaElW0klh5v5ogUOGk+Njw5EQJjSBELSxSyDTGXYBWTclXNX9WxX2B4ncZI5vy5HB1U00xGoQi9Spa/qY0WfYeFB4H9RGCfHxsfDdMiVZGYqqhTJVk2SdVVsBdkC+NFW0NLCFfKeRNl5Ei6vxYZpCCJabtH1kMdwRQBJ324b53oBJMbE6SNDlPpDxuTvrYiyDupFFiBWwO23FT6Q5fHHjjISEY82Y4AQEnTGNzRO4BAZ/wD2j443weZFsibKe+nE3Tj+QBqW9zVnurVQfUQGsUXlxZ6vC+/sIoqsobR8hRFixBH+Ug0KSwUmgwdkNhrIIuh88I8nkogmmjgkZhIveklWAoU7MADVUq7eb3HG2fz9gwZ11F+2rACgefIYdrCvu2uzSoeO+NzaOddBJkWiNLWrrXnSwOqrrcM6/JXjmnzQ8bR5Fj5LAHpZW49sg0fuLYmj588ZwNk83mZiYYz0/C0LFDbYg17e3Gcc+uRXSBHmsYiM0/ThNssgIJJazrUqDrkJayVGiPffXwun5zOdDRwVHQZDKAXkS/NClhj28Rge25429S8lkLrlqiiSN+nMZQrqZAbDaf8ANst1RtK4dZ0gIGVIwaVsN45Vh7owCe2Sx9I80p7t9h2nj0E1pVEVHOQfJVZFpzqx5b+rwrsaLED9TEFGI3Dh9IuVDwdyTJVxPg5nc76UCj6nTTs5onSwA7vjSeFXJYXnknixX/3dW1CY7nfaoxtqLUBewDRg+QONF5fIs4SON4chzaSOvcxKrqLkjdC2o/bSK+OFnt3hhSyyM9XKPxJxwdaQgKhCjUR53I8mvf7Dir5fy9ZclJ8iB48VSCBrB0koAhZhuFHkm9rU7WeOeLy+fNyjNLAkTw/lOnlnc+dftut7gV+/H0eWMRpoADXfkCjfmx/Q7fFDhOPx9EVFbpfcbhw1PzBMhOqpx5nZS4/KmFAk17ewkAux4YWRtYCNcLHwUWF9SZCgdOWMankPgEfIvYxnx/Ziq5x6nEZ/CYzRzFvF2RCQbFMPOnyoBta814F5EyORk/iGOWu7FyN9v+G16fGzRmr8WpricYPQm7S376LtBfvYDMCTUHbGjWHJlFNG40hxe5gNkKzAbr77Ee195VVAkeGIhK0lvj638HeyGUNGyHVuK0jwd+OCzq6lstVg1OvTdkeKMp5Ok1qViaJ9yqgAjzwTmlgFDiVg8V9dCFmijN6dbHZgVUtpP07e9Hgt5z3+jHaHKxcyQCZfz4mGlyBrBU7fCzpa7ULIHj341n5OsTI0ymSNzKZshD+WdQYjWgNqQxAo2oo77njo+TH+C6coaaIoIhJDGgC1egtYuFhYXftFWD5415bBlRShYJo51QLFI0j05k0lmVHUEstADv1Cx9uHrAjdBEETvHiYyEGKcUXVr/LVtTo6lTtpJC0R5I/fz1bjyZckIhSJ5NRnqU6V6Y/LRbFHfZgPueBMb1Fhybyocd2DLZBhPmmGtPyybFG1X78C+oeUYs7RyNny40mnSjSaGQgewkipf6Xf240ISUqYGymwsDJeBwC+FlbiJVyBIklC7CsWoexrxwh9U8w5pjSQwpl9R5dhcaefgHSN/bfhjyuDOWICObGyzsFlWQq1fse1mHtfvwa/LMkujmFmEUqOgLqXA3DlmL01g3t8KABxN8RqXL7hSRJp6my0mjWfJynSSKNwuPFGWYuL0gle0D587eOLDmvK06eQplmmalMQeUlg5uotIIU2VHkeGIOw4nM7lnMY5UmjiCRpGiMGmVfoNrurbb/vYJHBKY00BiklbAxjHHotjqY2QSxNbkgEHcnubffiraaVG02zvy+CHH5j0I0SKLLgIaLVuGondbNbEgVX/TjR5o0zEecAl4yG87TREoxoEbOAtA+eBRjQMRkzTz5JB7XUiCIf6XkYCvuh/wCvBkXMKqSGNQZHC9SCN5XYsaH+8yjT/VVeuFabRrSYv5NFk6D1EEEbSMerMQop2J0xxIokdt6otXjg6CfHxCuPAGE0hAABUTyk+FP6ceP7bN9gd+OOTHMZZQ8scLKrFZI5BLK4Rh1VaR6KbWAqhBq+w3N5s8LYo3/CQllYM8KrIoBvTGCCzuzAPq9jXnijp4FBZsNJo0LDXkqpMUEc1LG5JoaVGoMtai7+5OojgPmvMCkxaMJLzBwAzrfRhaiOwHZpjvv8/wDXI8qXIMiYqdCJirTSO6pPMGvvLGqTY2BuL2G1cARpJ0JYIsbXj6in4lR9S6huFJpWNKDJ47bPg2NVd9+m4yiUfJec4xT8MYwmQQTKcpdz/M51AFr8hdv6AHhljiNIlCq34YbRp5fKcgUTfldtvFgb0g3+fepsCBIgjNYDgSzbuIzWyg+XY0AX+KAAHnTkXrL8HOEmkGRFpAScWWQGthe4Hz+o0PNVwI8PVG4d992aWHkY+ueT/hYpHb8tZ1IqMalRiQxSzvRryKF3t44C/g7y7Gllm6sYeRApTV4re6HzY+r/AM8fRZDjcxxXj1h4n/UpvSRuP2IO9Hj576TxzinLxSki5ZZR1xYWNARUhPxZBO24P9jw5/45Q5gmvEmU3Meatk5Bjx7RViMcjspuA67YV/NpUbA+FNE+43N5DH+HR4RjwLbGRWtWWrqM+VJ02ENEsVNbE8Mcjl6WIYZZAi2J5U03K3uCdgavckhUBCjehwynlLRiBktR26DuJKr3bcsAdRjamJAqx5S0uQbEMeIcjHdVaNJp4wVUmhHEXACAfIRSCa2ND54D9UKZMtII4FQM5Ak1aWkIoFh/Kq/zVvR/r359y98aIzwsOmpDFGrWrWCTCxF3XbTXYI+/HDlfLmdWknZGedDJMXbUYIoyNKWKA1GztVEH+XgJYvuxrp4HPLeVcwaMGDti3Cjq1dEixt4JBYH3BB9+M43POcs0RLj4woaYWjZigoUCdvIo1Qq69uM4fRwV+2LczTLQOSZO4ABJg16ZImsJLQ8lRYb4o1VDhEnIWaaeHInaUR6WhQL/AIyC97H1Mpaio3O49xwfyTMEh6f/ABVH5OsmmB+qMn4Ow+2x3I4JbAR4lMcrwpGCsZb6seUbNG7DcRt4sfYg/Tw0U08hk1WD3EDxn8qk8oukBiKoFQoNPIFVAQDpUqWZgSV4Hh5xDJKcVJKmBtZAQbkArT1ju0le+0ZFpVC+J7mXOpXdMQ6cO1Anlc6aU+FirxHV0ALJqzdnhrn+il6jdIacd1jaF1IIQiww83vYex5o0b4eUYr3iathL5R6jSOKyF3uvrHiq3IGwjC/V1GYnZeFuS+VzB2je8aIMUMY2JIF/mN58C9I9h7+eNcfOyMu8fpkZsLHVMPpGkVrLDw+wX/N2mhQIcwcvSR0ETOjr4l0E3p6ndISKJI6fuLDGuISjodpKyidrLJeTl4gjcwqytjFixC2B7IW3vcW2xsAg+Bx2ZZZBpyHjklWNXQkoqBQdTjzpJI9z8Uavd9DnvEfwmWFjugknkHbSlmwWWho3ptNqfnhbzj0pEysyxu3STvxixJQb08JsakajXvtWxBHDY/l68/UPkMec81jljmUq+qVQrDTqC6qAZnUkMBXaAL3NXfHhR4ES5RLiKQaFaWo2q6zulGjobY0BZ8cQ/LuayYOMY+mriZg2hnZWRgSDspDDx9vA4Y8tkmyWijgDQtPrSRPpTQgAIrwQAACa1WeNLgtbbdQKS2e4+5cIJnkfEkeKWOPUWrSZndvJX9appJO1sW2rxwHDDlS/QiYplNfiUcxIxXeitEMaB8HzYvyOGPMo48jJjSeKRY4FZ2QRkBUUABQ67FGO2oGqG9bUdNmdMqUlZlroqEpmZlN6InbaONB2s5vVW/0kjR+Hf5A2D4PL5UtXnxSsC6LKuCdQLs6y0dDszGzV9u3AnIeWLBktNk48UPXQmDU2uMMd9wTs1e32bf4Yw5bku8WpiP8Q4+YZXWvFxvatQ9lHjxx6pikjIl6cwkLFCykRyE+yx2elMuwpd23IvUSubdAQLiNjnJYTRxToKrIEAj0sdtDMnb+3vvwn/idhSY/TmxZpo42OiRVmcgHyrCyasAj+g+eCOb5T4qrhCMzI8ZWIoKDBzuSt7OGJ23vSvijw7y+U4mVDLF+bHMFoCZ3DKa7SUJClb+B81wsW4SU3t36DtKSoXfw7gLYkk2VI8tsQnUkYqAB503R3+eDYs6NX1Tr+GgNdE9ONUkFWSxKHY7UNvPyRx1zfT+OmP0IleSUR/8ADZjZHk6dWmr9j5seeFXLednJTXkwSCNGqWx2sy7rHQ7lRd3c0dxv7ALXtJSlyC6ikgv09G5OTJjwwqskjCKWQW1DyqIBekG/JVRfnjbG5ekeLHHLluhDhniEsa767ZU0rd6rC92xrxx2yMjqsTCwUOLZ1OhZAKGtm/4cS1oWu5/AvduEY5zCrGMzSgbgtDBAqHcgmpA8rixuWNnh9LfeRLHPM8KeEj8I3VKIWUZCh5UWxf4dvD+7HybC2TYHCLNWMNHKJxmZIbu1lipVgRR8dM3RAXwQaJ2qgxyI13LlVLKBACBrKao5I0W2W11BkU0CPFG+PYMmJurjwNEIZOnKQn5ktmiwUC7Ni9btSaiTwFJvY1VuIc/EfLuXKKQJGClliqpe5FXrlcncj5O+/DXH9Tl8MxpEVWOM6noaSoGxC+e+qAra9zwu9WZOI2SMpiupbDCO3VXH0a3UaS5qiFPsNzxM+kuQz5xyFDNW2v8AM0Rgk+4Hkj4o+/24b2SlHxcu8B11sducZ/46IIsAgkX80pbd4oAFQRRsEn7aTtvfFLk+h4IzDP2BFjPVjXwDpAQBgbZyzUW96Ow8cH8xkTHg/Dq+t1RUlmIttHwg9y1nSu/ybJ38xoZpERpF/D46i44y3dXgH/USbLt9NlqJ7gntbi1HC/PeA6eb3I3076fy48uRoGaKBGOtwNQr+UJfew+Par4vpchGOiCQuhFvOSLNCz3VSgIdLGtIUrQ10D2myFkjjGOFjg0N5Urp1CtYF6mUX3PRH38kJfWfJNgsDkSMA00aGg+7MKFfOohfFISargqb4jufl+xdKWEA83n60ThKXDgTuJShIVICrQ3CguCqE7Xqa2PGYfP5MXpJlgtjzRI0b+XAPhW8awPg7r5BHnhhyjPx5IVWeNGh2UAuRTIdemQMBux7ydw3gnbhVkwPlSmaeYPDGxpEBEZPtErVTORsauvvYHDqa/ksBcRsmYJZI3maVobvERRqaVwe27vUF/SWG/kntskQOmPBTLVMZJQVrXLZpfgpGa+xNf5hxth5MYLyKFinK0EQduJH4Y14Er+K28fAbiO5nztJG0qSsUey1vfnc+533J/UbPvxocNt4BKXU9yM12ZmMhBJv3/8cZwsTmUBH1L7+5Hv8cZx2aK5ENY5dyOiQSDoJ/qHFH9+L/C3yshTupxYyR7E3MLI99gB+wHGcZxKW/yLR2I3lCiTJxOoA/YPq3/Rfv8Aff8Afis5/ioGwogiiIyyXGFGk1HId18Hff8AfjOM45uFt38Rpi3+Dij/AGezVuZms+5oLVng/nWS4manYU+OBudgwk1AfY0L+aHGcZwvG/3MMPdR56rhVkn1KDsPIvx0q/7n+5+eNPQ8zEQEsSei/k/Dx1xnGcTXuL5/Ybkye/jj5xv3b/sn/k/34z+HMKsmeWUNWPEwsA0ac2L97AN/I4zjOO2H+r1+5KW/oOPSs7PZdixOLBZYk3crX54U+tdmjA8dTK2//db/AMnjOM4hHd/Mf+Qr5YdOTFW1tRrb3binkNPkVtUkDD7MenZ/fc7/AHPGcZxLn8v+jyGnMsdBlQMFUMc0gsALP+7XufJ33/fgmfCjly5erGkmmNNOtQ2n6vFjbj3jOHe68iS90XxQrFlVEojBXcIAoNXV18ceMaw5CNj05zY82ZXs/uaH9hxnGcDqO+Qi9W9olC9o/ERrQ27RCCF29rJNfc8JsWBTy9mKgtqfcgX5HvxnGcLP3V5opwin9In/AHbHPv1Jjf3ELUf3HE768nYZCIGYI2PGGUE0wCyUCPB/rxnGcX4Xv+pKe7CciNf9lZQoUGFbeKlyAK/YAD+nC/8Ah7IRi8zIJFRIRR8EdSj++w/sOM4ziy9yXn+CT95FJ6IUPzVtYD7M3dvuAlHf3HzwVzoXlYiHdWynVlPgjqMKI8EUSK+54zjOOWHL5fZlJ+8/ILaRtINmw9g3vf4opf76Oz/Tt4448yUCOKhVZDRj7J1gNA/y1tp8VxnGcK+XmZEdzntz1C7AqrkDa2MBJb/UTvfm+KrlQufBU7qIpWA9gQNiB7H78ecZxWfvR8mHkKedf+lB93yMjX/mqQqNXzS7C/A24RY8a7bDz8fduM4zjphz8yPE3Qm5rEolcAAC/YfbjOM4zjpOY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35793"/>
            <a:ext cx="915578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5746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8229600" cy="4525963"/>
          </a:xfrm>
        </p:spPr>
        <p:txBody>
          <a:bodyPr/>
          <a:lstStyle/>
          <a:p>
            <a:r>
              <a:rPr lang="es-AR" sz="4400" b="1" dirty="0" smtClean="0"/>
              <a:t>Nos  dejaron </a:t>
            </a:r>
            <a:r>
              <a:rPr lang="es-AR" sz="4400" b="1" dirty="0"/>
              <a:t>muestras  de misteriosos conocimientos, aún hoy no </a:t>
            </a:r>
            <a:r>
              <a:rPr lang="es-AR" sz="4400" b="1" dirty="0" smtClean="0"/>
              <a:t>descifrados</a:t>
            </a:r>
            <a:endParaRPr lang="es-AR" sz="4400" b="1" dirty="0"/>
          </a:p>
          <a:p>
            <a:endParaRPr lang="es-ES" dirty="0"/>
          </a:p>
        </p:txBody>
      </p:sp>
      <p:pic>
        <p:nvPicPr>
          <p:cNvPr id="5" name="Picture 4" descr="http://www.revistamachete.com.ar/wp-content/uploads/lineas-de-nazca-av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143116"/>
            <a:ext cx="533400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2" descr="Image29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71678"/>
            <a:ext cx="4249737" cy="424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0857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0" y="476672"/>
            <a:ext cx="4464496" cy="6120680"/>
          </a:xfrm>
        </p:spPr>
        <p:txBody>
          <a:bodyPr>
            <a:normAutofit fontScale="92500" lnSpcReduction="20000"/>
          </a:bodyPr>
          <a:lstStyle/>
          <a:p>
            <a:r>
              <a:rPr lang="es-AR" b="1" dirty="0" smtClean="0"/>
              <a:t>Organizaron  </a:t>
            </a:r>
            <a:r>
              <a:rPr lang="es-AR" b="1" dirty="0"/>
              <a:t>sistemas de reforma agraria permanente  para mantener </a:t>
            </a:r>
            <a:r>
              <a:rPr lang="es-AR" b="1" dirty="0" smtClean="0"/>
              <a:t> </a:t>
            </a:r>
            <a:r>
              <a:rPr lang="es-AR" b="1" dirty="0"/>
              <a:t>la igualdad de posibilidades en el acceso a la tierra y a los medios de producción y sistemas judiciales profundamente humanos, comunitarios, respetuosos de las víctimas pero también  ofreciendo nuevas oportunidades a los infractores</a:t>
            </a:r>
            <a:r>
              <a:rPr lang="es-AR" b="1" dirty="0" smtClean="0"/>
              <a:t>.</a:t>
            </a:r>
          </a:p>
          <a:p>
            <a:pPr>
              <a:buNone/>
            </a:pPr>
            <a:endParaRPr lang="es-AR" dirty="0"/>
          </a:p>
          <a:p>
            <a:endParaRPr lang="es-ES" dirty="0"/>
          </a:p>
        </p:txBody>
      </p:sp>
      <p:pic>
        <p:nvPicPr>
          <p:cNvPr id="5" name="Picture 21" descr="preco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8900"/>
            <a:ext cx="4808538" cy="676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0857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8229600" cy="4525963"/>
          </a:xfrm>
        </p:spPr>
        <p:txBody>
          <a:bodyPr/>
          <a:lstStyle/>
          <a:p>
            <a:r>
              <a:rPr lang="es-AR" sz="4400" b="1" dirty="0" smtClean="0"/>
              <a:t>También hubo </a:t>
            </a:r>
            <a:r>
              <a:rPr lang="es-AR" sz="4400" b="1" dirty="0"/>
              <a:t>imperios dominadores y pueblos dominados;  guerras y esclavitudes</a:t>
            </a:r>
            <a:r>
              <a:rPr lang="es-AR" dirty="0"/>
              <a:t>.</a:t>
            </a:r>
          </a:p>
          <a:p>
            <a:endParaRPr lang="es-ES" dirty="0"/>
          </a:p>
        </p:txBody>
      </p:sp>
      <p:pic>
        <p:nvPicPr>
          <p:cNvPr id="2050" name="Picture 2" descr="https://encrypted-tbn2.gstatic.com/images?q=tbn:ANd9GcRkrLBe90c8yFbQupPbxKekoRWsxrittbhJ1WClzS8LW_1nkrO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0" y="2204014"/>
            <a:ext cx="4386279" cy="465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83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0"/>
            <a:ext cx="8229600" cy="4525963"/>
          </a:xfrm>
        </p:spPr>
        <p:txBody>
          <a:bodyPr/>
          <a:lstStyle/>
          <a:p>
            <a:r>
              <a:rPr lang="es-AR" sz="4400" b="1" dirty="0" smtClean="0"/>
              <a:t>Mientras que los </a:t>
            </a:r>
            <a:r>
              <a:rPr lang="es-AR" sz="4400" b="1" dirty="0"/>
              <a:t>pueblos de la selva y la floresta organizaron matriarcados, sociedades horizontales e  igualitarias </a:t>
            </a:r>
            <a:r>
              <a:rPr lang="es-AR" dirty="0"/>
              <a:t>. </a:t>
            </a:r>
            <a:endParaRPr lang="es-ES" dirty="0"/>
          </a:p>
        </p:txBody>
      </p:sp>
      <p:pic>
        <p:nvPicPr>
          <p:cNvPr id="4" name="Picture 4" descr="https://encrypted-tbn0.gstatic.com/images?q=tbn:ANd9GcRrxjngsJ3N3xZFaqbHMX0uD8opyHbowW48CFuW7bs-LYnlIP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759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95536" y="-27384"/>
            <a:ext cx="835292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b="1" dirty="0" smtClean="0"/>
          </a:p>
          <a:p>
            <a:r>
              <a:rPr lang="es-AR" sz="4400" b="1" dirty="0" smtClean="0"/>
              <a:t>Pero hubo un día de octubre de 1492 en que estas tierras se vieron invadidas por pueblos más tecnificados y mucho más ambiciosos.  </a:t>
            </a:r>
          </a:p>
          <a:p>
            <a:endParaRPr lang="es-AR" sz="3200" dirty="0"/>
          </a:p>
          <a:p>
            <a:endParaRPr lang="es-AR" sz="3200" dirty="0" smtClean="0"/>
          </a:p>
          <a:p>
            <a:endParaRPr lang="es-AR" dirty="0" smtClean="0"/>
          </a:p>
        </p:txBody>
      </p:sp>
      <p:pic>
        <p:nvPicPr>
          <p:cNvPr id="3" name="Picture 11" descr="423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19" y="3500438"/>
            <a:ext cx="4600327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8596" y="500042"/>
            <a:ext cx="807249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4400" b="1" dirty="0" smtClean="0"/>
              <a:t>Los poderes de este mundo, el trono y el altar,  se aliaron para el genocidio. Pisotearon, dominaron, violaron, quemaron, usurparon, robaron, asesinaron…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bp2.blogger.com/_wYdjSYqsgH4/R9_2stdXNpI/AAAAAAAAAGE/D1NOlx9arYA/s400/colonizaci%C3%B3n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269" y="-22820"/>
            <a:ext cx="9144000" cy="6992149"/>
          </a:xfrm>
          <a:prstGeom prst="rect">
            <a:avLst/>
          </a:prstGeom>
          <a:noFill/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757363"/>
            <a:ext cx="5929354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36210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332656"/>
            <a:ext cx="828092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4000" b="1" dirty="0" smtClean="0"/>
              <a:t>Cuentan </a:t>
            </a:r>
            <a:r>
              <a:rPr lang="es-AR" sz="4000" b="1" dirty="0"/>
              <a:t>los historiadores que con la plata que los conquistadores sacaron de Potosí se podría construir  un puente desde Bolivia hasta España… </a:t>
            </a:r>
          </a:p>
          <a:p>
            <a:r>
              <a:rPr lang="es-AR" sz="4000" b="1" dirty="0"/>
              <a:t>Y al lado de él,  otro puente del mismo </a:t>
            </a:r>
            <a:r>
              <a:rPr lang="es-AR" sz="4000" b="1" dirty="0" smtClean="0"/>
              <a:t>tamaño, </a:t>
            </a:r>
            <a:r>
              <a:rPr lang="es-AR" sz="4000" b="1" dirty="0"/>
              <a:t>con los huesos de los hombres y mujeres, jóvenes, niños y niñas,  masacrados en las minas, por las enfermedades, por el hambre y la esclavitud.</a:t>
            </a:r>
          </a:p>
          <a:p>
            <a:endParaRPr lang="es-AR" dirty="0"/>
          </a:p>
          <a:p>
            <a:endParaRPr lang="es-AR" b="1" dirty="0"/>
          </a:p>
          <a:p>
            <a:r>
              <a:rPr lang="es-AR" dirty="0"/>
              <a:t/>
            </a:r>
            <a:br>
              <a:rPr lang="es-AR" dirty="0"/>
            </a:b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65220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cdn-www.cracked.com/phpimages/article/9/1/5/4915.jpg?v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692562"/>
            <a:ext cx="9144000" cy="3143248"/>
          </a:xfrm>
          <a:prstGeom prst="rect">
            <a:avLst/>
          </a:prstGeom>
          <a:noFill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9901"/>
            <a:ext cx="9144000" cy="385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54089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79512" y="-119136"/>
            <a:ext cx="8858280" cy="686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PALABRA DE DIOS: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Dijo el Señor:  “Hijo de hombre, ¿podrán revivir estos huesos?”.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-Profeta:   “Tú lo sabes, Señor”. 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El Señor: “Así habla el Señor a estos huesos: Yo voy a hacer que un espíritu penetre en ustedes, y vivirán. Así sabrán que yo soy el Señor”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Relator/a: Entonces  se produjo un estruendo,  hubo un temblor, y los huesos se juntaron unos con otros. Pero no tenían espíritu.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El Señor:  “Hijo de hombre, convoca proféticamente al espíritu, profetiza: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Profeta: “Ven, espíritu, ven de los cuatro vientos, y sopla sobre estos huesos  para que revivan”. 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Relator/a:  Y el espíritu penetró en ellos y revivieron y se pusieron de pie.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El Señor: “Así sabrán que yo, el Señor, lo he dicho y lo haré »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s-A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EZEQUIEL 37, 1-14)  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363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0"/>
            <a:ext cx="6357982" cy="6896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5439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4525963"/>
          </a:xfrm>
        </p:spPr>
        <p:txBody>
          <a:bodyPr>
            <a:noAutofit/>
          </a:bodyPr>
          <a:lstStyle/>
          <a:p>
            <a:r>
              <a:rPr lang="es-ES" sz="4400" b="1" dirty="0" smtClean="0"/>
              <a:t>Veinte años más tarde de la llegada del europeo, primer domingo de adviento del año 1511, en la  Isla  </a:t>
            </a:r>
            <a:r>
              <a:rPr lang="es-ES" sz="4400" b="1" dirty="0" err="1" smtClean="0"/>
              <a:t>Quisqueya</a:t>
            </a:r>
            <a:r>
              <a:rPr lang="es-ES" sz="4400" b="1" dirty="0" smtClean="0"/>
              <a:t> de los </a:t>
            </a:r>
            <a:r>
              <a:rPr lang="es-ES" sz="4400" b="1" dirty="0" err="1" smtClean="0"/>
              <a:t>Arawak</a:t>
            </a:r>
            <a:r>
              <a:rPr lang="es-ES" sz="4400" b="1" dirty="0" smtClean="0"/>
              <a:t>, rebautizada La Española por los invasores, hoy República Dominicana, se alzó la voz profética de Fray Antonio de Montesinos.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ayAnton2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0"/>
            <a:ext cx="7012592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6617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85720" y="0"/>
            <a:ext cx="8424936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/>
              <a:t> </a:t>
            </a:r>
            <a:r>
              <a:rPr lang="es-ES" sz="3200" b="1" i="1" dirty="0" smtClean="0"/>
              <a:t>«Les digo que todos ustedes están  en pecado mortal y en él viven y mueren, por la crueldad y tiranía que usan con estas inocentes gentes.   ¿Con qué derecho y con qué justicia tienen en tan cruel y horrible servidumbre a estos indios? ¿Con qué autoridad han hecho tan detestables guerras a estas gentes que estaban en sus tierras mansas y pacíficas, y ustedes las han consumido con muerte y estragos nunca oídos? ¿Cómo los tienen  tan oprimidos y fatigados, sin darles de comer ni curarlos en sus enfermedades en las que caen por los excesivos trabajos que les dan y se  mueren y, por mejor decir, ustedes los matan por sacar y adquirir oro cada día?</a:t>
            </a:r>
            <a:endParaRPr lang="es-ES" sz="3200" dirty="0" smtClean="0"/>
          </a:p>
          <a:p>
            <a:endParaRPr lang="es-E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031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692696"/>
            <a:ext cx="8424936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El  año 1502 llegaron los primeros esclavos africanos traídos desde  Guinea, </a:t>
            </a:r>
            <a:r>
              <a:rPr lang="es-ES" sz="3200" b="1" dirty="0" err="1" smtClean="0"/>
              <a:t>Arguin</a:t>
            </a:r>
            <a:r>
              <a:rPr lang="es-ES" sz="3200" b="1" dirty="0" smtClean="0"/>
              <a:t>, Santo Tomé y San José de Mina y de las islas de Cabo Verde. Esto se convirtió en un gran negocio para latifundistas, comerciantes, negreros y reyes europeos.</a:t>
            </a:r>
          </a:p>
          <a:p>
            <a:endParaRPr lang="es-ES" sz="3200" b="1" dirty="0" smtClean="0"/>
          </a:p>
          <a:p>
            <a:r>
              <a:rPr lang="es-ES" sz="3200" b="1" dirty="0" smtClean="0"/>
              <a:t> Hombres y mujeres de piel oscura  llegaban a América para ser esclavizados de manera inhumana. Esclavitud y negritud se tornaron sinónimos.</a:t>
            </a:r>
          </a:p>
          <a:p>
            <a:endParaRPr lang="es-ES" dirty="0"/>
          </a:p>
          <a:p>
            <a:endParaRPr lang="es-ES" dirty="0" smtClean="0"/>
          </a:p>
          <a:p>
            <a:endParaRPr lang="es-AR" dirty="0" smtClean="0"/>
          </a:p>
          <a:p>
            <a:endParaRPr lang="es-AR" dirty="0" smtClean="0"/>
          </a:p>
        </p:txBody>
      </p:sp>
    </p:spTree>
    <p:extLst>
      <p:ext uri="{BB962C8B-B14F-4D97-AF65-F5344CB8AC3E}">
        <p14:creationId xmlns:p14="http://schemas.microsoft.com/office/powerpoint/2010/main" val="679635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2.bp.blogspot.com/-t1rHgIMow20/UGjSi6NqQOI/AAAAAAAAAnk/cXVdIQ5u2ns/s320/4navionegrei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402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2.bp.blogspot.com/-t1rHgIMow20/UGjSi6NqQOI/AAAAAAAAAnk/cXVdIQ5u2ns/s320/4navionegrei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2" name="Picture 2" descr="http://www.habanaelegante.com/SpringSummer2006/load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500042"/>
            <a:ext cx="5143536" cy="50768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1402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143240" y="476672"/>
            <a:ext cx="57492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sz="2800" dirty="0" smtClean="0"/>
          </a:p>
          <a:p>
            <a:r>
              <a:rPr lang="es-ES" sz="3600" b="1" dirty="0" smtClean="0"/>
              <a:t>Junto con la nueva esclavitud, nació un ansia de libertad y un proceso de emancipación en que se enrolaron indios,  negros y europeos: cimarrones de la libertad.</a:t>
            </a:r>
          </a:p>
          <a:p>
            <a:endParaRPr lang="es-ES" sz="2800" dirty="0" smtClean="0"/>
          </a:p>
        </p:txBody>
      </p:sp>
      <p:pic>
        <p:nvPicPr>
          <p:cNvPr id="28674" name="Picture 2" descr="http://www.jornada.unam.mx/2004/08/02/Images/052f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3075678" cy="42148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1998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 descr="http://upload.wikimedia.org/wikipedia/commons/0/0b/Benkos_Bioh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2" y="-35272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0376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6643702" cy="6858000"/>
          </a:xfrm>
        </p:spPr>
        <p:txBody>
          <a:bodyPr>
            <a:normAutofit/>
          </a:bodyPr>
          <a:lstStyle/>
          <a:p>
            <a:r>
              <a:rPr lang="es-ES" sz="4000" b="1" dirty="0" smtClean="0"/>
              <a:t>Las protestas y rebeliones indias y las insurrecciones de esclavos negros, fueron forjando una praxis de lucha que contribuyó a desarrollar la conciencia política y la reafirmación de autonomía de hombres y mujeres </a:t>
            </a:r>
            <a:r>
              <a:rPr lang="es-ES" sz="4000" b="1" dirty="0" err="1" smtClean="0"/>
              <a:t>indoafroamericanos</a:t>
            </a:r>
            <a:r>
              <a:rPr lang="es-ES" sz="4000" b="1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808831"/>
            <a:ext cx="8244408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r>
              <a:rPr lang="es-AR" sz="4000" dirty="0" smtClean="0"/>
              <a:t> </a:t>
            </a:r>
            <a:r>
              <a:rPr lang="es-AR" sz="4000" b="1" dirty="0"/>
              <a:t>1 de enero de 1804. HAITÍ. Primera Independencia de América Latina y el Caribe, primera república negra del mundo, primera revolución de esclavos triunfante en la historia de la humanidad…  </a:t>
            </a:r>
          </a:p>
          <a:p>
            <a:endParaRPr lang="es-AR" sz="2800" dirty="0"/>
          </a:p>
          <a:p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815019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vertier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8120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http://ecuadoruniversitario.com/wp-content/uploads/2011/11/ecuadoruniversitario_com_coloquio_escritoras_indigenas_afrodecendien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120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4000" b="1" dirty="0" smtClean="0"/>
              <a:t>En </a:t>
            </a:r>
            <a:r>
              <a:rPr lang="es-AR" sz="4000" b="1" dirty="0" err="1" smtClean="0"/>
              <a:t>Quisqueya</a:t>
            </a:r>
            <a:r>
              <a:rPr lang="es-AR" sz="4000" b="1" dirty="0" smtClean="0"/>
              <a:t> habían recalado los invasores y había comenzado la trata de negros y negras. En </a:t>
            </a:r>
            <a:r>
              <a:rPr lang="es-AR" sz="4000" b="1" dirty="0" err="1" smtClean="0"/>
              <a:t>Quisqueya</a:t>
            </a:r>
            <a:r>
              <a:rPr lang="es-AR" sz="4000" b="1" dirty="0" smtClean="0"/>
              <a:t> recomenzaba la libertad. Donde abundó la esclavitud, sobreabundó la libertad</a:t>
            </a:r>
            <a:r>
              <a:rPr lang="es-AR" dirty="0" smtClean="0"/>
              <a:t>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2.bp.blogspot.com/-rpjy8ZVVGvo/UDTqZtc3yDI/AAAAAAAAAGI/uW41cJNaRtw/s1600/Bonofici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833"/>
            <a:ext cx="923366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1292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71600" y="2204864"/>
            <a:ext cx="727280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/>
              <a:t>¿Quién puede detener el viento cuando es el mismo Dios el que lo pone en marcha?</a:t>
            </a:r>
            <a:endParaRPr lang="es-ES" sz="4000" dirty="0" smtClean="0"/>
          </a:p>
          <a:p>
            <a:endParaRPr lang="es-E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77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farm6.staticflickr.com/5236/14051627019_e6a89131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464"/>
            <a:ext cx="9144000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899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836712"/>
            <a:ext cx="756084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r>
              <a:rPr lang="es-ES" sz="2800" b="1" dirty="0" smtClean="0"/>
              <a:t> </a:t>
            </a:r>
            <a:r>
              <a:rPr lang="es-ES" sz="4000" b="1" dirty="0" smtClean="0"/>
              <a:t>POEMA DE RESISTENCIA NAHUATL</a:t>
            </a:r>
            <a:endParaRPr lang="es-ES" sz="4000" b="1" dirty="0"/>
          </a:p>
          <a:p>
            <a:endParaRPr lang="es-ES" sz="4000" dirty="0"/>
          </a:p>
          <a:p>
            <a:r>
              <a:rPr lang="es-ES" sz="4000" b="1" dirty="0"/>
              <a:t>Arrancaron nuestros frutos,</a:t>
            </a:r>
          </a:p>
          <a:p>
            <a:r>
              <a:rPr lang="es-ES" sz="4000" b="1" dirty="0"/>
              <a:t>Cortaron nuestras ramas,</a:t>
            </a:r>
          </a:p>
          <a:p>
            <a:r>
              <a:rPr lang="es-ES" sz="4000" b="1" dirty="0" smtClean="0"/>
              <a:t>Quemaron </a:t>
            </a:r>
            <a:r>
              <a:rPr lang="es-ES" sz="4000" b="1" dirty="0"/>
              <a:t>nuestro tronco</a:t>
            </a:r>
          </a:p>
          <a:p>
            <a:r>
              <a:rPr lang="es-ES" sz="4000" b="1" dirty="0"/>
              <a:t>Pero no pudieron matar nuestras </a:t>
            </a:r>
            <a:r>
              <a:rPr lang="es-ES" sz="4000" b="1" dirty="0" smtClean="0"/>
              <a:t>raíces</a:t>
            </a:r>
            <a:endParaRPr lang="es-ES" sz="4000" b="1" dirty="0"/>
          </a:p>
        </p:txBody>
      </p:sp>
    </p:spTree>
    <p:extLst>
      <p:ext uri="{BB962C8B-B14F-4D97-AF65-F5344CB8AC3E}">
        <p14:creationId xmlns:p14="http://schemas.microsoft.com/office/powerpoint/2010/main" val="3657438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mg.desmotivaciones.es/201306/1011Arrancaronnuestrosfrutoscortaronnuestrasramasquemaronnuestrotroncoperonopudieronmatarnuestrasrac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68" y="0"/>
            <a:ext cx="9144000" cy="6778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227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3.gstatic.com/images?q=tbn:ANd9GcR7BKgGdsaHa0n670YXiWMvZ_2b9QJuNGyzSn5a6A984Uah9AlCq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129" y="-2902"/>
            <a:ext cx="9195017" cy="68609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227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528" y="0"/>
            <a:ext cx="8820472" cy="7848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i="1" dirty="0" smtClean="0"/>
          </a:p>
          <a:p>
            <a:r>
              <a:rPr lang="es-ES" sz="4000" b="1" dirty="0" smtClean="0"/>
              <a:t>Como bien dijera nuestro querido Galeano: </a:t>
            </a:r>
          </a:p>
          <a:p>
            <a:endParaRPr lang="es-ES" sz="4000" b="1" dirty="0" smtClean="0"/>
          </a:p>
          <a:p>
            <a:r>
              <a:rPr lang="es-ES" sz="4000" b="1" dirty="0" smtClean="0"/>
              <a:t>“Ya los barcos negreros no cruzan el océano. Ahora los traficantes de esclavos operan desde los  Ministerios de Trabajo. La gente cobra salarios africanos, y lo paga todo en precios europeos”.</a:t>
            </a:r>
            <a:endParaRPr lang="en-US" sz="4000" dirty="0" smtClean="0"/>
          </a:p>
          <a:p>
            <a:endParaRPr lang="es-ES" dirty="0"/>
          </a:p>
          <a:p>
            <a:endParaRPr lang="es-ES" b="1" dirty="0" smtClean="0"/>
          </a:p>
          <a:p>
            <a:endParaRPr lang="es-ES" b="1" dirty="0"/>
          </a:p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b="1" dirty="0" smtClean="0"/>
              <a:t/>
            </a:r>
            <a:br>
              <a:rPr lang="es-ES" b="1" dirty="0" smtClean="0"/>
            </a:br>
            <a:endParaRPr lang="es-E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8300.com.ar/wp-content/uploads/2011/02/no-al-trabajo-esclavo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357818" cy="6833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6236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/>
              <a:t>ORACIÓN FINAL: </a:t>
            </a:r>
            <a:br>
              <a:rPr lang="es-E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b="1" dirty="0" smtClean="0"/>
              <a:t>QUE LOS ESPÍRITUS DEL TRUENO, DE LA LLUVIA, DEL VIENTO, DE LA TIERRA, DE LAS PLANTAS Y LOS RÍOS, NOS ACOMPAÑEN PARA CAPTAR LA PRESENCIA DEL DIOS VIVO Y VERDADERO, QUE HA HABLADO Y HABLA A NUESTROS PUEBLOS INDOAFROAMERICANOS, PARA QUE JUNTOS CAMINEMOS AL ENCUENTRO DE LA PALABRA HECHA CARNE QUE NOS CONVOCA A LA CONSTRUCCIÓN DEL REINO.</a:t>
            </a:r>
            <a:r>
              <a:rPr lang="es-AR" b="1" dirty="0" smtClean="0"/>
              <a:t> AMÉN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takiruna.files.wordpress.com/2010/01/madre_tier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37" y="188640"/>
            <a:ext cx="9144000" cy="65177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4116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4" descr="https://encrypted-tbn3.gstatic.com/images?q=tbn:ANd9GcQQY_Yzwwzuhs5-XIpGs1YwBbfKkBOmvqo45-NeNiB7LY-U_7ZB4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779" y="0"/>
            <a:ext cx="9155779" cy="6858000"/>
          </a:xfrm>
          <a:prstGeom prst="rect">
            <a:avLst/>
          </a:prstGeom>
          <a:noFill/>
        </p:spPr>
      </p:pic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6341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3017</TotalTime>
  <Words>980</Words>
  <Application>Microsoft Macintosh PowerPoint</Application>
  <PresentationFormat>Presentación en pantalla (4:3)</PresentationFormat>
  <Paragraphs>71</Paragraphs>
  <Slides>51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ORACIÓN FINAL: 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CONGRESO DE TEOLOGIA 26 AL  30 DE OCTUBRE 2015</dc:title>
  <dc:creator>Marta</dc:creator>
  <cp:lastModifiedBy>Oscar A. Pérez Sayago</cp:lastModifiedBy>
  <cp:revision>207</cp:revision>
  <dcterms:created xsi:type="dcterms:W3CDTF">2015-03-29T22:17:55Z</dcterms:created>
  <dcterms:modified xsi:type="dcterms:W3CDTF">2015-10-22T01:41:41Z</dcterms:modified>
</cp:coreProperties>
</file>