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308" r:id="rId4"/>
    <p:sldId id="269" r:id="rId5"/>
    <p:sldId id="277" r:id="rId6"/>
    <p:sldId id="309" r:id="rId7"/>
    <p:sldId id="278" r:id="rId8"/>
    <p:sldId id="310" r:id="rId9"/>
    <p:sldId id="279" r:id="rId10"/>
    <p:sldId id="311" r:id="rId11"/>
    <p:sldId id="312" r:id="rId12"/>
    <p:sldId id="282" r:id="rId13"/>
    <p:sldId id="283" r:id="rId14"/>
    <p:sldId id="272" r:id="rId15"/>
    <p:sldId id="313" r:id="rId16"/>
    <p:sldId id="314" r:id="rId17"/>
    <p:sldId id="315" r:id="rId18"/>
    <p:sldId id="280" r:id="rId19"/>
    <p:sldId id="316" r:id="rId20"/>
    <p:sldId id="284" r:id="rId21"/>
    <p:sldId id="317" r:id="rId22"/>
    <p:sldId id="303" r:id="rId23"/>
    <p:sldId id="285" r:id="rId24"/>
    <p:sldId id="304" r:id="rId25"/>
    <p:sldId id="286" r:id="rId26"/>
    <p:sldId id="305" r:id="rId27"/>
    <p:sldId id="287" r:id="rId28"/>
    <p:sldId id="270" r:id="rId29"/>
    <p:sldId id="288" r:id="rId30"/>
    <p:sldId id="306" r:id="rId31"/>
    <p:sldId id="318" r:id="rId32"/>
    <p:sldId id="319" r:id="rId33"/>
    <p:sldId id="259" r:id="rId34"/>
    <p:sldId id="292" r:id="rId35"/>
    <p:sldId id="320" r:id="rId36"/>
    <p:sldId id="321" r:id="rId37"/>
    <p:sldId id="307" r:id="rId38"/>
    <p:sldId id="322" r:id="rId39"/>
    <p:sldId id="325" r:id="rId40"/>
    <p:sldId id="323" r:id="rId41"/>
    <p:sldId id="296" r:id="rId42"/>
    <p:sldId id="326" r:id="rId43"/>
    <p:sldId id="297" r:id="rId44"/>
    <p:sldId id="327" r:id="rId45"/>
    <p:sldId id="295" r:id="rId46"/>
    <p:sldId id="294" r:id="rId47"/>
    <p:sldId id="328" r:id="rId48"/>
    <p:sldId id="298" r:id="rId49"/>
    <p:sldId id="329" r:id="rId50"/>
    <p:sldId id="330" r:id="rId51"/>
    <p:sldId id="299" r:id="rId52"/>
    <p:sldId id="331" r:id="rId53"/>
    <p:sldId id="300" r:id="rId54"/>
    <p:sldId id="332" r:id="rId55"/>
    <p:sldId id="333" r:id="rId56"/>
    <p:sldId id="301" r:id="rId57"/>
    <p:sldId id="266" r:id="rId58"/>
    <p:sldId id="263" r:id="rId59"/>
    <p:sldId id="334" r:id="rId60"/>
    <p:sldId id="302" r:id="rId61"/>
    <p:sldId id="258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660"/>
  </p:normalViewPr>
  <p:slideViewPr>
    <p:cSldViewPr>
      <p:cViewPr varScale="1">
        <p:scale>
          <a:sx n="83" d="100"/>
          <a:sy n="83" d="100"/>
        </p:scale>
        <p:origin x="-13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printerSettings" Target="printerSettings/printerSettings1.bin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3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3" Type="http://schemas.openxmlformats.org/officeDocument/2006/relationships/image" Target="../media/image36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3" Type="http://schemas.openxmlformats.org/officeDocument/2006/relationships/image" Target="../media/image38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CONGRESO DE </a:t>
            </a:r>
            <a:r>
              <a:rPr lang="es-AR" b="1" dirty="0" smtClean="0"/>
              <a:t>TEOLOG</a:t>
            </a:r>
            <a:r>
              <a:rPr lang="es-AR" b="1" dirty="0" smtClean="0"/>
              <a:t>Í</a:t>
            </a:r>
            <a:r>
              <a:rPr lang="es-AR" b="1" dirty="0" smtClean="0"/>
              <a:t>A</a:t>
            </a: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b="1" dirty="0" smtClean="0"/>
              <a:t>26 AL  30 DE OCTUBRE 2015</a:t>
            </a:r>
            <a:endParaRPr lang="en-U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CELEBRACIÓN DE APERTURA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536" y="1098024"/>
            <a:ext cx="820891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b="1" dirty="0" smtClean="0"/>
              <a:t>E</a:t>
            </a:r>
            <a:r>
              <a:rPr lang="es-AR" sz="3600" dirty="0" smtClean="0"/>
              <a:t>stamos aquí reunidos, venidos de distintos puntos de nuestra América y del mundo, convocados por el </a:t>
            </a:r>
            <a:r>
              <a:rPr lang="es-AR" sz="3600" b="1" dirty="0" smtClean="0"/>
              <a:t>ESPÍRITU QUE EL PADRE Y  JESÚS RESUCITADO ENVIARON SOBRE EL MUNDO PARA HACER CRECER EL REINO</a:t>
            </a:r>
            <a:endParaRPr lang="es-AR" sz="3600" dirty="0" smtClean="0"/>
          </a:p>
          <a:p>
            <a:pPr algn="ctr"/>
            <a:endParaRPr lang="es-AR" b="1" dirty="0" smtClean="0"/>
          </a:p>
          <a:p>
            <a:pPr algn="ctr"/>
            <a:endParaRPr lang="es-AR" b="1" dirty="0" smtClean="0"/>
          </a:p>
          <a:p>
            <a:pPr algn="ctr"/>
            <a:endParaRPr lang="es-AR" b="1" dirty="0" smtClean="0"/>
          </a:p>
          <a:p>
            <a:pPr algn="ctr"/>
            <a:endParaRPr lang="es-AR" i="1" dirty="0" smtClean="0"/>
          </a:p>
          <a:p>
            <a:pPr algn="ctr"/>
            <a:endParaRPr lang="es-AR" dirty="0" smtClean="0"/>
          </a:p>
          <a:p>
            <a:pPr algn="ctr"/>
            <a:endParaRPr lang="es-AR" i="1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cdn1.famvin.org/es/files/2013/05/pentecost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0"/>
            <a:ext cx="83582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4837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1645057"/>
            <a:ext cx="79208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 </a:t>
            </a:r>
          </a:p>
          <a:p>
            <a:endParaRPr lang="pt-BR" sz="4000" b="1" dirty="0" smtClean="0"/>
          </a:p>
          <a:p>
            <a:pPr algn="ctr"/>
            <a:r>
              <a:rPr lang="pt-BR" sz="4000" b="1" dirty="0" smtClean="0"/>
              <a:t>CANTAR A BELEZA DA VIDA 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90923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AR" b="1" dirty="0" smtClean="0"/>
              <a:t>TITULO: </a:t>
            </a:r>
          </a:p>
          <a:p>
            <a:pPr marL="0" indent="0">
              <a:buNone/>
            </a:pPr>
            <a:endParaRPr lang="es-AR" sz="4800" b="1" dirty="0" smtClean="0"/>
          </a:p>
          <a:p>
            <a:pPr marL="0" indent="0">
              <a:buNone/>
            </a:pPr>
            <a:r>
              <a:rPr lang="es-AR" sz="4800" b="1" dirty="0" smtClean="0"/>
              <a:t>“ IGLESIA QUE CAMINA CON ESPÍRITU Y DESDE LOS POBRES”</a:t>
            </a:r>
            <a:endParaRPr lang="en-US" sz="4800" dirty="0" smtClean="0"/>
          </a:p>
          <a:p>
            <a:endParaRPr lang="es-AR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http://2.bp.blogspot.com/-b2z8v4R3u_g/T7p9WilcuzI/AAAAAAAAA3w/aN-mfGXuRZQ/s400/pentecostes+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0" y="404664"/>
            <a:ext cx="9144000" cy="6187443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291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5245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AR" b="1" dirty="0" smtClean="0"/>
              <a:t>LEMA </a:t>
            </a:r>
          </a:p>
          <a:p>
            <a:pPr marL="0" indent="0">
              <a:buNone/>
            </a:pPr>
            <a:endParaRPr lang="es-AR" sz="4400" b="1" i="1" dirty="0" smtClean="0"/>
          </a:p>
          <a:p>
            <a:pPr marL="0" indent="0">
              <a:buNone/>
            </a:pPr>
            <a:r>
              <a:rPr lang="es-AR" sz="4400" b="1" i="1" dirty="0" smtClean="0"/>
              <a:t>“El Espíritu del Señor está sobre mí, porque me ha ungido para anunciar la buena noticia a los pobres (Lc 4,18)</a:t>
            </a:r>
            <a:endParaRPr lang="en-US" sz="4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 descr="http://2.bp.blogspot.com/-1bzXSrlr9HM/UzluQ4vngBI/AAAAAAAASoQ/YUPmB5CpF_o/s1600/89ae08cb0e2cda232b61e3cbff818196-70648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0"/>
            <a:ext cx="4857752" cy="6798757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4741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AR" sz="4400" b="1" dirty="0" smtClean="0"/>
              <a:t>EL ESPÍRITU SANTO ACOMPAÑA A SU PUEBLO PARA HACER PRESENTE EL REINO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https://encrypted-tbn3.gstatic.com/images?q=tbn:ANd9GcTFfDgwpSEiiquULjyNo7Q4GT9aFbKiaom7e7RZTSqIwzGcXun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-27384"/>
            <a:ext cx="8893651" cy="6885384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0168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1501041"/>
            <a:ext cx="79208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 </a:t>
            </a:r>
          </a:p>
          <a:p>
            <a:endParaRPr lang="pt-BR" sz="4000" b="1" dirty="0" smtClean="0"/>
          </a:p>
          <a:p>
            <a:pPr algn="ctr"/>
            <a:r>
              <a:rPr lang="pt-BR" sz="4000" b="1" dirty="0" smtClean="0"/>
              <a:t>CANTAR A BELEZA DA VIDA </a:t>
            </a:r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1247791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CONVOCADOS  POR LA</a:t>
            </a:r>
            <a:r>
              <a:rPr lang="es-AR" dirty="0" smtClean="0"/>
              <a:t> </a:t>
            </a:r>
            <a:r>
              <a:rPr lang="es-AR" b="1" dirty="0" smtClean="0"/>
              <a:t>PALABRA DE DIOS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000" dirty="0"/>
          </a:p>
        </p:txBody>
      </p:sp>
      <p:pic>
        <p:nvPicPr>
          <p:cNvPr id="36866" name="Picture 2" descr="https://encrypted-tbn1.gstatic.com/images?q=tbn:ANd9GcRPAWm3fD1IkL8c3zIO8qHwfqQlLE6oMFS6Giyk0b2aVMqLEhN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891" y="1643050"/>
            <a:ext cx="8896109" cy="5214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/>
          <a:lstStyle/>
          <a:p>
            <a:r>
              <a:rPr lang="es-AR" b="1" dirty="0" smtClean="0"/>
              <a:t>TU BENDICIÓN</a:t>
            </a:r>
            <a:endParaRPr lang="en-US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142976" y="3000372"/>
            <a:ext cx="71287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Vidas pelas vidas</a:t>
            </a:r>
            <a:br>
              <a:rPr lang="pt-BR" sz="3200" dirty="0" smtClean="0"/>
            </a:br>
            <a:r>
              <a:rPr lang="pt-BR" sz="3200" dirty="0" smtClean="0"/>
              <a:t>Vidas pelo Reino, </a:t>
            </a:r>
            <a:br>
              <a:rPr lang="pt-BR" sz="3200" dirty="0" smtClean="0"/>
            </a:br>
            <a:r>
              <a:rPr lang="pt-BR" sz="3200" dirty="0" smtClean="0"/>
              <a:t>Vidas pelo Reino.</a:t>
            </a:r>
            <a:br>
              <a:rPr lang="pt-BR" sz="3200" dirty="0" smtClean="0"/>
            </a:br>
            <a:r>
              <a:rPr lang="pt-BR" sz="3200" dirty="0" smtClean="0"/>
              <a:t>Todas as nossas Vidas,</a:t>
            </a:r>
            <a:br>
              <a:rPr lang="pt-BR" sz="3200" dirty="0" smtClean="0"/>
            </a:br>
            <a:r>
              <a:rPr lang="pt-BR" sz="3200" dirty="0" smtClean="0"/>
              <a:t>Tal qual a sua Vida, </a:t>
            </a:r>
            <a:br>
              <a:rPr lang="pt-BR" sz="3200" dirty="0" smtClean="0"/>
            </a:br>
            <a:r>
              <a:rPr lang="pt-BR" sz="3200" dirty="0" smtClean="0"/>
              <a:t>Igual a Vida Dele</a:t>
            </a:r>
            <a:br>
              <a:rPr lang="pt-BR" sz="3200" dirty="0" smtClean="0"/>
            </a:br>
            <a:r>
              <a:rPr lang="pt-BR" sz="3200" dirty="0" smtClean="0"/>
              <a:t>Óh! Mártir Jesus!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b="1" dirty="0" smtClean="0"/>
              <a:t>NOS HA CONVOCADO</a:t>
            </a:r>
            <a:r>
              <a:rPr lang="es-AR" dirty="0" smtClean="0"/>
              <a:t> </a:t>
            </a:r>
            <a:r>
              <a:rPr lang="es-AR" b="1" dirty="0" smtClean="0"/>
              <a:t>LA</a:t>
            </a:r>
            <a:r>
              <a:rPr lang="es-AR" dirty="0" smtClean="0"/>
              <a:t> </a:t>
            </a:r>
            <a:r>
              <a:rPr lang="es-AR" b="1" dirty="0" smtClean="0"/>
              <a:t>PROFECÍA Y LA SANGRE VERTIDA DE HOMBRES Y MUJERES , MÁRTIRES POR LA FE Y LA JUSTICIA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602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ripehp.files.wordpress.com/2014/11/ellacuria-y-amigos.jpg?w=58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230"/>
            <a:ext cx="5417344" cy="3714752"/>
          </a:xfrm>
          <a:prstGeom prst="rect">
            <a:avLst/>
          </a:prstGeom>
          <a:noFill/>
        </p:spPr>
      </p:pic>
      <p:pic>
        <p:nvPicPr>
          <p:cNvPr id="13316" name="Picture 4" descr="https://encrypted-tbn1.gstatic.com/images?q=tbn:ANd9GcSJQpFk9Fv_99peYGu8VNPpFGz3OOZz948IDmKmnn5yZBUJce5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088" y="0"/>
            <a:ext cx="3779912" cy="4384700"/>
          </a:xfrm>
          <a:prstGeom prst="rect">
            <a:avLst/>
          </a:prstGeom>
          <a:noFill/>
        </p:spPr>
      </p:pic>
      <p:pic>
        <p:nvPicPr>
          <p:cNvPr id="13318" name="Picture 6" descr="http://4.bp.blogspot.com/-J97Hig5ERfw/VMRCCxCQ7xI/AAAAAAAABGk/ZNz8aouSEV4/s1600/martir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717032"/>
            <a:ext cx="9144000" cy="3305175"/>
          </a:xfrm>
          <a:prstGeom prst="rect">
            <a:avLst/>
          </a:prstGeom>
          <a:noFill/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569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0" name="Picture 18" descr="http://www.atrio.org/wp-content/uploads/Gerardi2-150x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8067" y="0"/>
            <a:ext cx="4118189" cy="3933056"/>
          </a:xfrm>
          <a:prstGeom prst="rect">
            <a:avLst/>
          </a:prstGeom>
          <a:noFill/>
        </p:spPr>
      </p:pic>
      <p:pic>
        <p:nvPicPr>
          <p:cNvPr id="13322" name="Picture 10" descr="https://encrypted-tbn3.gstatic.com/images?q=tbn:ANd9GcQPY2GJXGIFjco879V1Gt68d7UwtliUsC_Wr0rInq5J_T1TbP3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0"/>
            <a:ext cx="3214678" cy="4161131"/>
          </a:xfrm>
          <a:prstGeom prst="rect">
            <a:avLst/>
          </a:prstGeom>
          <a:noFill/>
        </p:spPr>
      </p:pic>
      <p:pic>
        <p:nvPicPr>
          <p:cNvPr id="13324" name="Picture 12" descr="https://lh6.googleusercontent.com/dPHrUIR7zOWPqRx_FB07SN5AGl9oT6H3YzR9xvOhKRx4jKerTz8pUYPKIfowwijy8VRSsVS2TfUz2qXgpmRRe1HQyyk7lZH3yJ_tt3wytJXysWdbhNPknH14t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929066"/>
            <a:ext cx="6929454" cy="2928934"/>
          </a:xfrm>
          <a:prstGeom prst="rect">
            <a:avLst/>
          </a:prstGeom>
          <a:noFill/>
        </p:spPr>
      </p:pic>
      <p:pic>
        <p:nvPicPr>
          <p:cNvPr id="13326" name="Picture 14" descr="https://encrypted-tbn3.gstatic.com/images?q=tbn:ANd9GcShcUMRUXHdti2Z2pTZz7kfdu9AM_V2AqoWFvwfAp88Lpcn6Oi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4150" y="4143380"/>
            <a:ext cx="2609850" cy="2714620"/>
          </a:xfrm>
          <a:prstGeom prst="rect">
            <a:avLst/>
          </a:prstGeom>
          <a:noFill/>
        </p:spPr>
      </p:pic>
      <p:pic>
        <p:nvPicPr>
          <p:cNvPr id="13328" name="Picture 16" descr="http://1.bp.blogspot.com/-WzafBkPa428/Ttw3BM1yszI/AAAAAAAAGMA/LgnvJHQTc3Y/s300/slain-catholic-missionarie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6512" y="-27384"/>
            <a:ext cx="3265785" cy="3966768"/>
          </a:xfrm>
          <a:prstGeom prst="rect">
            <a:avLst/>
          </a:prstGeom>
          <a:noFill/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569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4" name="Picture 22" descr="https://educandoaclari.files.wordpress.com/2007/06/martir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38" y="19199"/>
            <a:ext cx="9189738" cy="6858000"/>
          </a:xfrm>
          <a:prstGeom prst="rect">
            <a:avLst/>
          </a:prstGeom>
          <a:noFill/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5569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 smtClean="0"/>
              <a:t>ESTAMOS CONVOCADOS  POR LA MEMORIA </a:t>
            </a:r>
          </a:p>
          <a:p>
            <a:pPr marL="0" indent="0">
              <a:buNone/>
            </a:pPr>
            <a:endParaRPr lang="es-AR" b="1" dirty="0"/>
          </a:p>
          <a:p>
            <a:pPr marL="0" indent="0">
              <a:buNone/>
            </a:pPr>
            <a:r>
              <a:rPr lang="es-AR" dirty="0" smtClean="0"/>
              <a:t>Celebrando los 50 años de la clausura del Concilio Vaticano II.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7" name="Picture 5" descr="http://www.revistaecclesia.com/wp-content/uploads/2012/09/Concilio-Vaticano-II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480" y="0"/>
            <a:ext cx="9144000" cy="6858000"/>
          </a:xfrm>
          <a:prstGeom prst="rect">
            <a:avLst/>
          </a:prstGeom>
          <a:noFill/>
        </p:spPr>
      </p:pic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9743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AR" b="1" dirty="0" smtClean="0"/>
              <a:t>Y TAMBIEN LA MEMORIA DE LAS HERMANAS Y DE LOS HERMANOS QUE AYUDARON A FORJAR AMERINDIA Y QUE YA HAN COMPARTIDO LA PASCUA DE JESÚS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amerindiaenlared.org/upload/galerias/1349967802_attach8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9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781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amerindiaguatemala.org/amg1/cache/widgetkit/gallery/2/03DSC_0352-5854335b6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vidanueva.co/files/2014/11/En-la-cripta-de-Mon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9552" y="0"/>
            <a:ext cx="60007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crbnacional.org.br/site/images/MAIO2015/unnamed%20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7240" y="0"/>
            <a:ext cx="57150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4.bp.blogspot.com/-TjkJyEcK5uY/UHh3j6zrITI/AAAAAAAAAFw/VfRtQLW4cKM/s1600/iriart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0"/>
            <a:ext cx="6357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radioevangelizacion.org/sites/default/files/marta_orsin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65008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www.amerindiaenlared.org/upload/noticias/display_1443347816_attach3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611560" y="476672"/>
            <a:ext cx="7416824" cy="6278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MEMORIA </a:t>
            </a:r>
            <a:r>
              <a:rPr lang="es-ES" sz="3200" b="1" dirty="0"/>
              <a:t>y </a:t>
            </a:r>
            <a:r>
              <a:rPr lang="es-ES" sz="3200" b="1" dirty="0" smtClean="0"/>
              <a:t>ESPERANZA</a:t>
            </a:r>
          </a:p>
          <a:p>
            <a:endParaRPr lang="es-AR" sz="3200" dirty="0"/>
          </a:p>
          <a:p>
            <a:r>
              <a:rPr lang="es-ES" sz="3200" dirty="0"/>
              <a:t>Qué linda la gente que tiene memoria</a:t>
            </a:r>
            <a:endParaRPr lang="es-AR" sz="3200" dirty="0"/>
          </a:p>
          <a:p>
            <a:r>
              <a:rPr lang="es-ES" sz="3200" dirty="0"/>
              <a:t>Seguro que tiene esperanza también</a:t>
            </a:r>
            <a:endParaRPr lang="es-AR" sz="3200" dirty="0"/>
          </a:p>
          <a:p>
            <a:r>
              <a:rPr lang="es-ES" sz="3200" dirty="0"/>
              <a:t>Que lindo este pueblo que mira su historia</a:t>
            </a:r>
            <a:endParaRPr lang="es-AR" sz="3200" dirty="0"/>
          </a:p>
          <a:p>
            <a:r>
              <a:rPr lang="es-ES" sz="3200" dirty="0"/>
              <a:t>Se junta y celebra cantando su fe.</a:t>
            </a:r>
            <a:endParaRPr lang="es-AR" sz="3200" dirty="0"/>
          </a:p>
          <a:p>
            <a:r>
              <a:rPr lang="es-ES" sz="3200" dirty="0"/>
              <a:t> </a:t>
            </a:r>
            <a:endParaRPr lang="es-AR" sz="3200" dirty="0"/>
          </a:p>
          <a:p>
            <a:r>
              <a:rPr lang="es-ES" sz="3200" dirty="0"/>
              <a:t>Que lindo este encuentro de tantos hermanos</a:t>
            </a:r>
            <a:endParaRPr lang="es-AR" sz="3200" dirty="0"/>
          </a:p>
          <a:p>
            <a:r>
              <a:rPr lang="es-ES" sz="3200" dirty="0"/>
              <a:t>Que vienen haciendo la comunidad.</a:t>
            </a:r>
            <a:endParaRPr lang="es-AR" sz="3200" dirty="0"/>
          </a:p>
          <a:p>
            <a:r>
              <a:rPr lang="es-ES" sz="3200" dirty="0"/>
              <a:t>Que linda la vida si juntos buscamos</a:t>
            </a:r>
            <a:endParaRPr lang="es-AR" sz="3200" dirty="0"/>
          </a:p>
          <a:p>
            <a:r>
              <a:rPr lang="es-ES" sz="3200" dirty="0"/>
              <a:t>Verdad y justicia, paz y libertad</a:t>
            </a:r>
            <a:endParaRPr lang="es-AR" sz="3200" dirty="0"/>
          </a:p>
          <a:p>
            <a:endParaRPr lang="es-AR" i="1" dirty="0" smtClean="0"/>
          </a:p>
        </p:txBody>
      </p:sp>
    </p:spTree>
    <p:extLst>
      <p:ext uri="{BB962C8B-B14F-4D97-AF65-F5344CB8AC3E}">
        <p14:creationId xmlns:p14="http://schemas.microsoft.com/office/powerpoint/2010/main" val="5225509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NOS HAN CONVOCADO</a:t>
            </a:r>
            <a:r>
              <a:rPr lang="es-AR" dirty="0" smtClean="0"/>
              <a:t> </a:t>
            </a:r>
            <a:r>
              <a:rPr lang="es-AR" b="1" dirty="0" smtClean="0"/>
              <a:t>LOS GRITOS Y CLAMORES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 descr="http://momentodeluz.com/images/madre/no-he-de-beber-la-copa-que-el-padre-me-h-1259686919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259" y="1571612"/>
            <a:ext cx="8458221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3.bp.blogspot.com/-nHydnqcWDnU/VRiCa_2qNxI/AAAAAAAAA7Y/qNwIN7rrBKc/s1600/mendig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-83415"/>
            <a:ext cx="9177822" cy="7112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http://pipocamoderna.virgula.uol.com.br/wp-content/uploads/2011/01/jose-padilha-bone-6001-600x4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0" y="0"/>
            <a:ext cx="9525035" cy="7143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18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6" descr="http://luistorrecilla.es/wp-content/uploads/2015/06/beatttt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0"/>
            <a:ext cx="5182367" cy="6857999"/>
          </a:xfrm>
          <a:prstGeom prst="rect">
            <a:avLst/>
          </a:prstGeom>
          <a:noFill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5976" y="0"/>
            <a:ext cx="48844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718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332656"/>
            <a:ext cx="8640960" cy="5355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sz="3600" b="1" dirty="0" smtClean="0"/>
          </a:p>
          <a:p>
            <a:endParaRPr lang="es-AR" sz="3600" b="1" dirty="0" smtClean="0"/>
          </a:p>
          <a:p>
            <a:r>
              <a:rPr lang="es-AR" sz="3600" b="1" dirty="0" smtClean="0"/>
              <a:t>Sólo </a:t>
            </a:r>
            <a:r>
              <a:rPr lang="es-AR" sz="3600" b="1" dirty="0"/>
              <a:t>le pido a Dios</a:t>
            </a:r>
            <a:br>
              <a:rPr lang="es-AR" sz="3600" b="1" dirty="0"/>
            </a:br>
            <a:r>
              <a:rPr lang="es-AR" sz="3600" b="1" dirty="0"/>
              <a:t>que el dolor no me sea indiferente, </a:t>
            </a:r>
            <a:br>
              <a:rPr lang="es-AR" sz="3600" b="1" dirty="0"/>
            </a:br>
            <a:r>
              <a:rPr lang="es-AR" sz="3600" b="1" dirty="0"/>
              <a:t>que la reseca muerte no me encuentre</a:t>
            </a:r>
            <a:br>
              <a:rPr lang="es-AR" sz="3600" b="1" dirty="0"/>
            </a:br>
            <a:r>
              <a:rPr lang="es-AR" sz="3600" b="1" dirty="0"/>
              <a:t>vacío y solo sin haber hecho lo suficiente</a:t>
            </a:r>
            <a:r>
              <a:rPr lang="es-AR" dirty="0"/>
              <a:t>. </a:t>
            </a:r>
            <a:br>
              <a:rPr lang="es-AR" dirty="0"/>
            </a:br>
            <a:endParaRPr lang="es-AR" b="1" dirty="0" smtClean="0"/>
          </a:p>
          <a:p>
            <a:endParaRPr lang="es-AR" b="1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s-AR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 </a:t>
            </a:r>
            <a:r>
              <a:rPr lang="es-AR" sz="5300" b="1" dirty="0" smtClean="0"/>
              <a:t>NOS CONVOCA  AMERINDIA</a:t>
            </a:r>
            <a:r>
              <a:rPr lang="es-AR" dirty="0" smtClean="0"/>
              <a:t/>
            </a:r>
            <a:br>
              <a:rPr lang="es-AR" dirty="0" smtClean="0"/>
            </a:br>
            <a:endParaRPr lang="en-US" dirty="0"/>
          </a:p>
        </p:txBody>
      </p:sp>
      <p:pic>
        <p:nvPicPr>
          <p:cNvPr id="15362" name="Picture 2" descr="http://www.amerindiaenlared.org/upload/portada/1.jpg?144460579134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36512" y="1124744"/>
            <a:ext cx="9047131" cy="4000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 </a:t>
            </a:r>
            <a:r>
              <a:rPr lang="es-AR" sz="5300" b="1" dirty="0" smtClean="0"/>
              <a:t>NOS CONVOCA  AMERINDIA</a:t>
            </a:r>
            <a:r>
              <a:rPr lang="es-AR" dirty="0" smtClean="0"/>
              <a:t/>
            </a:r>
            <a:br>
              <a:rPr lang="es-AR" dirty="0" smtClean="0"/>
            </a:br>
            <a:endParaRPr lang="en-US" dirty="0"/>
          </a:p>
        </p:txBody>
      </p:sp>
      <p:pic>
        <p:nvPicPr>
          <p:cNvPr id="15366" name="Picture 6" descr="http://www.amerindiaenlared.org/upload/portada/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188811"/>
            <a:ext cx="9144000" cy="4043364"/>
          </a:xfrm>
          <a:prstGeom prst="rect">
            <a:avLst/>
          </a:prstGeom>
          <a:noFill/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287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 </a:t>
            </a:r>
            <a:r>
              <a:rPr lang="es-AR" sz="5300" b="1" dirty="0" smtClean="0"/>
              <a:t>NOS CONVOCA  AMERINDIA</a:t>
            </a:r>
            <a:r>
              <a:rPr lang="es-AR" dirty="0" smtClean="0"/>
              <a:t/>
            </a:r>
            <a:br>
              <a:rPr lang="es-AR" dirty="0" smtClean="0"/>
            </a:br>
            <a:endParaRPr lang="en-US" dirty="0"/>
          </a:p>
        </p:txBody>
      </p:sp>
      <p:pic>
        <p:nvPicPr>
          <p:cNvPr id="15368" name="Picture 8" descr="http://www.amerindiaenlared.org/upload/portada/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8760"/>
            <a:ext cx="9184223" cy="4032448"/>
          </a:xfrm>
          <a:prstGeom prst="rect">
            <a:avLst/>
          </a:prstGeom>
          <a:noFill/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287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460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b="1" dirty="0" smtClean="0"/>
              <a:t>ESCUCHAMOS EL GRITO DE LA MADRE TIERRA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AR" sz="4000" b="1" dirty="0" smtClean="0"/>
              <a:t>La luz brotó al chasquido de los dedos de Dios. </a:t>
            </a:r>
          </a:p>
          <a:p>
            <a:r>
              <a:rPr lang="es-AR" sz="4000" b="1" dirty="0" smtClean="0"/>
              <a:t>Y sobre el caos  aleteaba el Espíritu de vida.</a:t>
            </a:r>
          </a:p>
          <a:p>
            <a:r>
              <a:rPr lang="es-AR" sz="4000" b="1" dirty="0" smtClean="0"/>
              <a:t> Primero fue el Silencio, luego el Grito…  Y, en seguida, ¡urgida  la Palabra…!</a:t>
            </a:r>
            <a:endParaRPr lang="en-US" sz="4000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2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http://ayudinga.com/uploads/FileUpload/74/7be05a24860602c1de3f288b905f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80" y="-27384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87128" y="2989401"/>
            <a:ext cx="5429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6000" b="1" dirty="0" smtClean="0"/>
              <a:t>¡HÁGASE!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32142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encrypted-tbn1.gstatic.com/images?q=tbn:ANd9GcT3vsjWj_hdRFvLLTxeVMtlkUP-f7Ko7I4ftnKFQ23h0P_vO0sNN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6" y="0"/>
            <a:ext cx="924831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1428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4000" b="1" dirty="0" smtClean="0"/>
              <a:t> Nació como vientre nuevo y  fecundado.</a:t>
            </a:r>
          </a:p>
          <a:p>
            <a:r>
              <a:rPr lang="es-AR" sz="4000" b="1" dirty="0" smtClean="0"/>
              <a:t> La Madre Tierra, sin precio aún, gratuita y generosa. </a:t>
            </a:r>
          </a:p>
          <a:p>
            <a:r>
              <a:rPr lang="es-AR" sz="4000" b="1" dirty="0" smtClean="0"/>
              <a:t>Animada, creciente y bendecida. </a:t>
            </a:r>
            <a:r>
              <a:rPr lang="es-AR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apocalypseknow.files.wordpress.com/2012/07/nature-balances-hersel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8291385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3073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4400" b="1" dirty="0" smtClean="0"/>
              <a:t>Y nuestra Agua, brotando a borbotones.</a:t>
            </a:r>
          </a:p>
          <a:p>
            <a:r>
              <a:rPr lang="es-AR" sz="4400" b="1" dirty="0" smtClean="0"/>
              <a:t> Más preciosa que el oro y los diamantes…</a:t>
            </a:r>
            <a:endParaRPr lang="en-US" sz="4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 descr="http://cdn.posta.com.mx/sites/default/files/blue-water-waterfal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06" y="0"/>
            <a:ext cx="9429784" cy="6858000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3405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3580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b="1" cap="all" dirty="0" smtClean="0"/>
              <a:t>Credo de la Misa Nicaragüense</a:t>
            </a:r>
            <a:r>
              <a:rPr lang="es-AR" dirty="0" smtClean="0"/>
              <a:t> 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Madre tierra, Pacha Mama, ayer casa-jardín de delicias, Hoy Mujer violada, violentada, vendida…</a:t>
            </a:r>
            <a:endParaRPr lang="en-US" sz="4400" b="1" dirty="0" smtClean="0"/>
          </a:p>
          <a:p>
            <a:pPr>
              <a:buNone/>
            </a:pPr>
            <a:r>
              <a:rPr lang="es-AR" b="1" dirty="0" smtClean="0"/>
              <a:t> 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://kantorer.files.wordpress.com/2009/12/cambio-climatic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889"/>
            <a:ext cx="9132110" cy="6858000"/>
          </a:xfrm>
          <a:prstGeom prst="rect">
            <a:avLst/>
          </a:prstGeom>
          <a:noFill/>
        </p:spPr>
      </p:pic>
      <p:pic>
        <p:nvPicPr>
          <p:cNvPr id="3076" name="Picture 4" descr="http://www.luchadeclases.org.bo/images/stories/capitalism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9792" y="1628800"/>
            <a:ext cx="4294240" cy="4682193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070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 </a:t>
            </a:r>
            <a:r>
              <a:rPr lang="es-AR" sz="4400" b="1" dirty="0" smtClean="0"/>
              <a:t>Agua de vida… Ayer, generosa y regalada. Hoy sin embargo escasa,  </a:t>
            </a:r>
            <a:r>
              <a:rPr lang="es-AR" sz="4400" b="1" dirty="0" err="1" smtClean="0"/>
              <a:t>poluída</a:t>
            </a:r>
            <a:r>
              <a:rPr lang="es-AR" sz="4400" b="1" dirty="0" smtClean="0"/>
              <a:t>  y codiciada…</a:t>
            </a:r>
            <a:endParaRPr lang="en-US" sz="4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 descr="http://www.letsflow.org/wp-content/uploads/2009/07/polucion_laken1-1024x6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42" y="27384"/>
            <a:ext cx="9144000" cy="6858000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1406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 </a:t>
            </a:r>
            <a:r>
              <a:rPr lang="es-AR" sz="4400" b="1" dirty="0" smtClean="0"/>
              <a:t>Agua de vida… Ayer, generosa y regalada. Hoy sin embargo escasa,  </a:t>
            </a:r>
            <a:r>
              <a:rPr lang="es-AR" sz="4400" b="1" dirty="0" err="1" smtClean="0"/>
              <a:t>poluída</a:t>
            </a:r>
            <a:r>
              <a:rPr lang="es-AR" sz="4400" b="1" dirty="0" smtClean="0"/>
              <a:t>  y codiciada…</a:t>
            </a:r>
            <a:endParaRPr lang="en-US" sz="4400" b="1" dirty="0" smtClean="0"/>
          </a:p>
          <a:p>
            <a:endParaRPr lang="en-US" dirty="0"/>
          </a:p>
        </p:txBody>
      </p:sp>
      <p:pic>
        <p:nvPicPr>
          <p:cNvPr id="54274" name="Picture 2" descr="http://www.letsflow.org/wp-content/uploads/2009/07/polucion_laken1-1024x6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4276" name="Picture 4" descr="http://www.msia.org.br/wp-content/uploads/2014/05/El-Banco-Mundial-promueve-la-privatizaci%C3%B3n-del-agua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6752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Ayer bosques generadores de oxígeno y belleza, hoy mutilados, calcinados, talados irresponsablemente…</a:t>
            </a:r>
            <a:endParaRPr lang="en-US" sz="4400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 descr="http://paratodostodo.com.ar/wp-content/uploads/2014/06/deforestacion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241" y="0"/>
            <a:ext cx="9144000" cy="6858000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241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4400" b="1" dirty="0" smtClean="0"/>
              <a:t>Ayer maravillosa biodiversidad  de flores, animales, minerales… Hoy cementerio de especies en extinción.</a:t>
            </a:r>
            <a:endParaRPr lang="en-US" sz="4400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http://image.slidesharecdn.com/especiesenpeligrodeextincin-101218200801-phpapp02/95/especies-en-peligro-de-extincin-1-728.jpg?cb=12927038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88" y="-18256"/>
            <a:ext cx="9143998" cy="6858000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0014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6" name="Picture 6" descr="https://cantovivo.files.wordpress.com/2010/12/foto-c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0142" y="0"/>
            <a:ext cx="9275295" cy="6858000"/>
          </a:xfrm>
          <a:prstGeom prst="rect">
            <a:avLst/>
          </a:prstGeom>
          <a:noFill/>
        </p:spPr>
      </p:pic>
      <p:sp>
        <p:nvSpPr>
          <p:cNvPr id="4" name="Marcador de conteni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1090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9381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3600" b="1" dirty="0" smtClean="0"/>
              <a:t>LEEMOS JUNTOS LAS PALABRAS DEL PAPA FRANCISCO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242088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/>
              <a:t>ORACIÓN DE PEDIDO DE PERDÓN </a:t>
            </a:r>
          </a:p>
          <a:p>
            <a:pPr algn="ctr"/>
            <a:r>
              <a:rPr lang="es-ES" sz="3600" b="1" dirty="0" smtClean="0"/>
              <a:t>A LA MADRE TIERRA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323528" y="2780928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dirty="0" smtClean="0"/>
              <a:t> </a:t>
            </a:r>
            <a:r>
              <a:rPr lang="es-ES" sz="3600" b="1" dirty="0" smtClean="0"/>
              <a:t>  LA PALABRA DE DIOS QUE DENUNCIA  LA INJUSTICIA QUE  MATA Y DESTRUYE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n para la creacion gime dolores de par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9973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.ytimg.com/vi/a2nHx8q-XZQ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" y="0"/>
            <a:ext cx="914399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6460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b="1" dirty="0" smtClean="0"/>
              <a:t>PADRE DIOS</a:t>
            </a:r>
            <a:endParaRPr lang="en-US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368</Words>
  <Application>Microsoft Macintosh PowerPoint</Application>
  <PresentationFormat>Presentación en pantalla (4:3)</PresentationFormat>
  <Paragraphs>73</Paragraphs>
  <Slides>61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62" baseType="lpstr">
      <vt:lpstr>Tema de Office</vt:lpstr>
      <vt:lpstr>CONGRESO DE TEOLOGÍA 26 AL  30 DE OCTUBRE 2015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CONVOCADOS  POR LA PALABRA DE DIOS </vt:lpstr>
      <vt:lpstr>TU BENDICIÓN</vt:lpstr>
      <vt:lpstr>NOS HA CONVOCADO LA PROFECÍA Y LA SANGRE VERTIDA DE HOMBRES Y MUJERES , MÁRTIRES POR LA FE Y LA JUSTICIA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NOS HAN CONVOCADO LOS GRITOS Y CLAMORES </vt:lpstr>
      <vt:lpstr>Presentación de PowerPoint</vt:lpstr>
      <vt:lpstr>Presentación de PowerPoint</vt:lpstr>
      <vt:lpstr>Presentación de PowerPoint</vt:lpstr>
      <vt:lpstr>Presentación de PowerPoint</vt:lpstr>
      <vt:lpstr> NOS CONVOCA  AMERINDIA </vt:lpstr>
      <vt:lpstr> NOS CONVOCA  AMERINDIA </vt:lpstr>
      <vt:lpstr> NOS CONVOCA  AMERINDIA </vt:lpstr>
      <vt:lpstr>ESCUCHAMOS EL GRITO DE LA MADRE TIERRA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Credo de la Misa Nicaragüense 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PADRE DIOS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CONGRESO DE TEOLOGIA 26 AL  30 DE OCTUBRE 2015</dc:title>
  <dc:creator>Marta</dc:creator>
  <cp:lastModifiedBy>Oscar A. Pérez Sayago</cp:lastModifiedBy>
  <cp:revision>91</cp:revision>
  <dcterms:created xsi:type="dcterms:W3CDTF">2015-03-29T22:06:22Z</dcterms:created>
  <dcterms:modified xsi:type="dcterms:W3CDTF">2015-10-22T01:42:12Z</dcterms:modified>
</cp:coreProperties>
</file>