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tags/tag2.xml" ContentType="application/vnd.openxmlformats-officedocument.presentationml.tags+xml"/>
  <Override PartName="/ppt/tags/tag3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000" b="1" kern="1200">
        <a:solidFill>
          <a:srgbClr val="FFFF99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rgbClr val="FFFF99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rgbClr val="FFFF99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rgbClr val="FFFF99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rgbClr val="FFFF99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rgbClr val="FFFF99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rgbClr val="FFFF99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rgbClr val="FFFF99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rgbClr val="FFFF99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66FF33"/>
    <a:srgbClr val="990099"/>
    <a:srgbClr val="480048"/>
    <a:srgbClr val="333300"/>
    <a:srgbClr val="99FF33"/>
    <a:srgbClr val="FF3300"/>
    <a:srgbClr val="0099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A06906-884C-4046-A983-A1FFBB1E2C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E8D33D-A074-4FE0-A5B9-871D7429CBB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71348-12E2-4D08-A5E4-8CDDA278034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4FB6A-8CDC-4433-A29B-699DDFF7A91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18E97-9B6E-448C-BD93-F8F2A801446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CF5D0-BB84-43A6-A79B-97FE25806C7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B153AA-79DF-43A9-85B1-8BF2D118FC2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F60E88-9F9C-45D2-881A-AA22BB0821E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8C40BA-3C70-492B-929D-50C3C32F7E8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1CF4A-69D4-401B-A364-244DF061CD2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48284-0B27-49FF-8CB1-9422552632A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effectLst/>
              </a:defRPr>
            </a:lvl1pPr>
          </a:lstStyle>
          <a:p>
            <a:pPr>
              <a:defRPr/>
            </a:pPr>
            <a:fld id="{73007B20-063D-48FE-8F35-CE5A1BEE330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ransition spd="slow">
    <p:dissolv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The-Christmas-Story-04-1"/>
          <p:cNvPicPr>
            <a:picLocks noChangeAspect="1" noChangeArrowheads="1"/>
          </p:cNvPicPr>
          <p:nvPr/>
        </p:nvPicPr>
        <p:blipFill>
          <a:blip r:embed="rId4">
            <a:lum bright="-6000" contrast="18000"/>
          </a:blip>
          <a:srcRect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714750" y="2714625"/>
            <a:ext cx="5256213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María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esperó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nacimiento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su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hijo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hijo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DIOS,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Salvador. </a:t>
            </a:r>
          </a:p>
          <a:p>
            <a:pPr>
              <a:defRPr/>
            </a:pP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DIOS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esperó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 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encuentro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pleno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con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la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humanidad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su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creación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a través de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Jesús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su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Hijo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enviado.</a:t>
            </a:r>
          </a:p>
          <a:p>
            <a:pPr>
              <a:defRPr/>
            </a:pP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Adviento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espera y de </a:t>
            </a:r>
            <a:r>
              <a:rPr lang="pt-BR" altLang="zh-CN" sz="28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preparación</a:t>
            </a:r>
            <a:r>
              <a:rPr lang="pt-BR" altLang="zh-CN" sz="28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.</a:t>
            </a:r>
            <a:endParaRPr lang="pt-BR" sz="28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14313" y="571500"/>
            <a:ext cx="4535487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6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Adviento</a:t>
            </a:r>
            <a:r>
              <a:rPr lang="pt-BR" sz="6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endParaRPr lang="pt-BR" altLang="zh-CN" sz="5400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Tm="30000">
    <p:dissolve/>
    <p:sndAc>
      <p:stSnd loop="1">
        <p:snd r:embed="rId3" name="Natal - Track 0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20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3000" fill="hold"/>
                                        <p:tgtEl>
                                          <p:spTgt spid="20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20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The-Christmas-Story-09"/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 r="117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4143375" y="2643188"/>
            <a:ext cx="4752975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Adviento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cuatro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semanas que antecede a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la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Navidad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. </a:t>
            </a:r>
          </a:p>
          <a:p>
            <a:pPr>
              <a:defRPr/>
            </a:pPr>
            <a:endParaRPr lang="pt-BR" altLang="zh-CN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  <a:p>
            <a:pPr>
              <a:defRPr/>
            </a:pP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que  nos preparamos espiritualmente para rememorar y celebrar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la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llegada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del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Niño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Jesús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</a:p>
          <a:p>
            <a:pPr>
              <a:defRPr/>
            </a:pPr>
            <a:endParaRPr lang="pt-BR" altLang="zh-CN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  <a:p>
            <a:pPr>
              <a:defRPr/>
            </a:pP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la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llegada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DIOS </a:t>
            </a:r>
            <a:r>
              <a:rPr lang="pt-BR" altLang="zh-CN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Niño</a:t>
            </a: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</a:p>
          <a:p>
            <a:pPr>
              <a:defRPr/>
            </a:pPr>
            <a:endParaRPr lang="pt-BR" altLang="zh-CN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  <a:p>
            <a:pPr>
              <a:defRPr/>
            </a:pP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de DIOS humilde, </a:t>
            </a:r>
          </a:p>
          <a:p>
            <a:pPr>
              <a:defRPr/>
            </a:pPr>
            <a:endParaRPr lang="pt-BR" altLang="zh-CN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  <a:ea typeface="宋体" pitchFamily="2" charset="-122"/>
            </a:endParaRPr>
          </a:p>
          <a:p>
            <a:pPr>
              <a:defRPr/>
            </a:pPr>
            <a:r>
              <a:rPr lang="pt-BR" altLang="zh-CN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de DIOS humano. </a:t>
            </a:r>
            <a:endParaRPr lang="pt-BR" dirty="0">
              <a:solidFill>
                <a:srgbClr val="FF33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2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1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1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10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10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10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The-Christmas-Story-07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187450" y="4221163"/>
            <a:ext cx="6697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s-MX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611188" y="4149725"/>
            <a:ext cx="7921625" cy="206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tiempo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reservado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nuestra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vida para parar, reflexionar y meditar,           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vivir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y recordar 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historia                                        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nacimiento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</a:t>
            </a:r>
            <a:r>
              <a:rPr lang="pt-BR" sz="32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Jesús</a:t>
            </a:r>
            <a:r>
              <a:rPr lang="pt-BR" sz="32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</p:txBody>
      </p:sp>
    </p:spTree>
    <p:custDataLst>
      <p:tags r:id="rId1"/>
    </p:custDataLst>
  </p:cSld>
  <p:clrMapOvr>
    <a:masterClrMapping/>
  </p:clrMapOvr>
  <p:transition advTm="18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0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The-Christmas-Story-11"/>
          <p:cNvPicPr>
            <a:picLocks noChangeAspect="1" noChangeArrowheads="1"/>
          </p:cNvPicPr>
          <p:nvPr/>
        </p:nvPicPr>
        <p:blipFill>
          <a:blip r:embed="rId3">
            <a:lum bright="-12000" contrast="12000"/>
          </a:blip>
          <a:srcRect r="1328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71500" y="4000500"/>
            <a:ext cx="7199313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un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especial para pensar sobre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sentido de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vida, de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fe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de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esperanza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. </a:t>
            </a:r>
          </a:p>
          <a:p>
            <a:pPr>
              <a:spcBef>
                <a:spcPct val="50000"/>
              </a:spcBef>
              <a:defRPr/>
            </a:pP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este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esperamos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renovación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vida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personal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familiar, social,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económica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... porque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creemos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el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poder de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la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promesa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DIOS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cuando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envió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a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su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Hijo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al</a:t>
            </a:r>
            <a:r>
              <a:rPr lang="pt-BR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mundo. </a:t>
            </a:r>
            <a:endParaRPr lang="pt-BR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3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5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The-Christmas-Story-12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4500563" y="333375"/>
            <a:ext cx="4319587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DIOS se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humanizó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se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transformó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Niño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pequeño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humilde, </a:t>
            </a:r>
          </a:p>
          <a:p>
            <a:pPr>
              <a:spcBef>
                <a:spcPct val="50000"/>
              </a:spcBef>
              <a:defRPr/>
            </a:pP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para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acercarse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manera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más sublime a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criaturas; </a:t>
            </a:r>
          </a:p>
          <a:p>
            <a:pPr>
              <a:spcBef>
                <a:spcPct val="50000"/>
              </a:spcBef>
              <a:defRPr/>
            </a:pP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para encontrar 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acogida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medio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pueblo</a:t>
            </a:r>
            <a:r>
              <a:rPr lang="pt-BR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 </a:t>
            </a:r>
          </a:p>
        </p:txBody>
      </p:sp>
    </p:spTree>
    <p:custDataLst>
      <p:tags r:id="rId1"/>
    </p:custDataLst>
  </p:cSld>
  <p:clrMapOvr>
    <a:masterClrMapping/>
  </p:clrMapOvr>
  <p:transition advTm="21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1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1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61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 descr="The-Christmas-Story-15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571500" y="3929063"/>
            <a:ext cx="6553200" cy="270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tiempo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muchas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luces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son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encendidas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casas ,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calles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ciudades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</a:p>
          <a:p>
            <a:pPr>
              <a:spcBef>
                <a:spcPct val="50000"/>
              </a:spcBef>
              <a:defRPr/>
            </a:pP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revelando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gran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deseo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humano de luz sobre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vida, </a:t>
            </a:r>
          </a:p>
          <a:p>
            <a:pPr>
              <a:spcBef>
                <a:spcPct val="50000"/>
              </a:spcBef>
              <a:defRPr/>
            </a:pP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y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encendiendo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sensibilidad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humana y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el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deseo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de que esta luz se transforme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vida abundante,</a:t>
            </a:r>
          </a:p>
          <a:p>
            <a:pPr>
              <a:spcBef>
                <a:spcPct val="50000"/>
              </a:spcBef>
              <a:defRPr/>
            </a:pP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concretándose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</a:t>
            </a:r>
            <a:r>
              <a:rPr lang="pt-BR" dirty="0">
                <a:solidFill>
                  <a:srgbClr val="99FF33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vida cotidiana. </a:t>
            </a:r>
          </a:p>
        </p:txBody>
      </p:sp>
    </p:spTree>
    <p:custDataLst>
      <p:tags r:id="rId1"/>
    </p:custDataLst>
  </p:cSld>
  <p:clrMapOvr>
    <a:masterClrMapping/>
  </p:clrMapOvr>
  <p:transition advTm="3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The-Christmas-Story-21"/>
          <p:cNvPicPr>
            <a:picLocks noChangeAspect="1" noChangeArrowheads="1"/>
          </p:cNvPicPr>
          <p:nvPr/>
        </p:nvPicPr>
        <p:blipFill>
          <a:blip r:embed="rId3">
            <a:lum bright="-12000" contrast="18000"/>
          </a:blip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323850" y="333375"/>
            <a:ext cx="7056438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tiempo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personas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sensibilizan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se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alegran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se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abren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la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comunicación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,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perdón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y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amor. </a:t>
            </a:r>
          </a:p>
          <a:p>
            <a:pPr>
              <a:spcBef>
                <a:spcPct val="50000"/>
              </a:spcBef>
              <a:defRPr/>
            </a:pP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también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tiempo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que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algunas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personas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entristecen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 pensando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sueños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                          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realidad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vida,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falta de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esperanza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olvidándose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del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verdadero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sentido de La </a:t>
            </a:r>
            <a:r>
              <a:rPr lang="pt-BR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Navidad</a:t>
            </a:r>
            <a:r>
              <a:rPr lang="pt-BR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... </a:t>
            </a:r>
          </a:p>
        </p:txBody>
      </p:sp>
    </p:spTree>
    <p:custDataLst>
      <p:tags r:id="rId1"/>
    </p:custDataLst>
  </p:cSld>
  <p:clrMapOvr>
    <a:masterClrMapping/>
  </p:clrMapOvr>
  <p:transition advTm="3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1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819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The-Christmas-Story-20"/>
          <p:cNvPicPr>
            <a:picLocks noChangeAspect="1" noChangeArrowheads="1"/>
          </p:cNvPicPr>
          <p:nvPr/>
        </p:nvPicPr>
        <p:blipFill>
          <a:blip r:embed="rId3">
            <a:lum bright="-6000" contrast="18000"/>
          </a:blip>
          <a:srcRect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1785938" y="3929063"/>
            <a:ext cx="6624637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también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tiempo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de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ofrecer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hospitalidad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.</a:t>
            </a:r>
          </a:p>
          <a:p>
            <a:pPr>
              <a:spcBef>
                <a:spcPct val="50000"/>
              </a:spcBef>
              <a:defRPr/>
            </a:pP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Hospitalidad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para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recibir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a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otras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personas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comunidad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,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casa; </a:t>
            </a:r>
          </a:p>
          <a:p>
            <a:pPr>
              <a:spcBef>
                <a:spcPct val="50000"/>
              </a:spcBef>
              <a:defRPr/>
            </a:pP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y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hospitalidad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para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recibir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en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nuestra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vida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nuevos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valores,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nuevos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pensamientos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;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nuevos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 </a:t>
            </a:r>
            <a:r>
              <a:rPr lang="pt-BR" altLang="zh-CN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proyectos</a:t>
            </a:r>
            <a:r>
              <a:rPr lang="pt-BR" altLang="zh-CN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宋体" pitchFamily="2" charset="-122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  <p:transition advTm="34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The-Christmas-Story-23"/>
          <p:cNvPicPr>
            <a:picLocks noChangeAspect="1" noChangeArrowheads="1"/>
          </p:cNvPicPr>
          <p:nvPr/>
        </p:nvPicPr>
        <p:blipFill>
          <a:blip r:embed="rId2">
            <a:lum bright="-6000" contrast="18000"/>
          </a:blip>
          <a:srcRect b="6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684213" y="836613"/>
            <a:ext cx="7777162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Que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el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tiempo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de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adviento</a:t>
            </a:r>
            <a:endParaRPr lang="pt-BR" sz="40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sea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nuestra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vida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un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tiempo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de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preparación</a:t>
            </a:r>
            <a:endParaRPr lang="pt-BR" sz="4000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spcBef>
                <a:spcPct val="50000"/>
              </a:spcBef>
              <a:defRPr/>
            </a:pP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para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volcarnos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lo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que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es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más pleno y puro,</a:t>
            </a:r>
          </a:p>
          <a:p>
            <a:pPr>
              <a:spcBef>
                <a:spcPct val="50000"/>
              </a:spcBef>
              <a:defRPr/>
            </a:pP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en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 vida </a:t>
            </a:r>
            <a:r>
              <a:rPr lang="pt-BR" sz="4000" dirty="0" err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deseada</a:t>
            </a:r>
            <a:r>
              <a:rPr lang="pt-BR" sz="4000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por DIOS.</a:t>
            </a:r>
          </a:p>
        </p:txBody>
      </p:sp>
    </p:spTree>
  </p:cSld>
  <p:clrMapOvr>
    <a:masterClrMapping/>
  </p:clrMapOvr>
  <p:transition advTm="30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8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Querido@s  amig@s</a:t>
            </a:r>
          </a:p>
        </p:txBody>
      </p:sp>
      <p:sp>
        <p:nvSpPr>
          <p:cNvPr id="11267" name="6 Marcador de text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smtClean="0">
                <a:solidFill>
                  <a:srgbClr val="FF0000"/>
                </a:solidFill>
              </a:rPr>
              <a:t>José y María están buscando posada.Les dije que tu corazón es IDEAL para que pueda nacer Jesús porque está lleno de AMOR,BONDAD,ACOGIDA Y ALEGRÍA..</a:t>
            </a:r>
          </a:p>
          <a:p>
            <a:r>
              <a:rPr lang="es-ES" smtClean="0">
                <a:solidFill>
                  <a:srgbClr val="FF0000"/>
                </a:solidFill>
              </a:rPr>
              <a:t>Espero que no me dejes quedar mal … aunque estoy segura que estarás encantad@ y me acompañarás a decir:</a:t>
            </a:r>
          </a:p>
          <a:p>
            <a:r>
              <a:rPr lang="es-ES" smtClean="0">
                <a:solidFill>
                  <a:srgbClr val="FF0000"/>
                </a:solidFill>
              </a:rPr>
              <a:t>¡¡VEN, SEÑOR, JESÚS !! </a:t>
            </a:r>
            <a:r>
              <a:rPr lang="es-ES" i="1" smtClean="0">
                <a:solidFill>
                  <a:srgbClr val="FF0000"/>
                </a:solidFill>
              </a:rPr>
              <a:t> </a:t>
            </a:r>
            <a:r>
              <a:rPr lang="es-ES" i="1" smtClean="0">
                <a:solidFill>
                  <a:srgbClr val="222268"/>
                </a:solidFill>
              </a:rPr>
              <a:t> </a:t>
            </a:r>
            <a:endParaRPr lang="es-ES" smtClean="0">
              <a:solidFill>
                <a:srgbClr val="FF0000"/>
              </a:solidFill>
            </a:endParaRPr>
          </a:p>
          <a:p>
            <a:pPr>
              <a:buFontTx/>
              <a:buNone/>
            </a:pPr>
            <a:endParaRPr lang="es-ES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4.2|2.8|8.7|1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6.9|11.2|3.8|2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6.7|2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9|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5.4|2|7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7.5|7.2|10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6.5|18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6.2|8.7|10.4"/>
</p:tagLst>
</file>

<file path=ppt/theme/theme1.xml><?xml version="1.0" encoding="utf-8"?>
<a:theme xmlns:a="http://schemas.openxmlformats.org/drawingml/2006/main" name="Advento">
  <a:themeElements>
    <a:clrScheme name="Advent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dvent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000" b="1" i="0" u="none" strike="noStrike" cap="none" normalizeH="0" baseline="0" smtClean="0">
            <a:ln>
              <a:noFill/>
            </a:ln>
            <a:solidFill>
              <a:srgbClr val="FFFF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000" b="1" i="0" u="none" strike="noStrike" cap="none" normalizeH="0" baseline="0" smtClean="0">
            <a:ln>
              <a:noFill/>
            </a:ln>
            <a:solidFill>
              <a:srgbClr val="FFFF99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Adven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ent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ent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ent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ent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dvent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dvent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Advento</Template>
  <TotalTime>251</TotalTime>
  <Words>455</Words>
  <Application>Microsoft Office PowerPoint</Application>
  <PresentationFormat>Presentación en pantalla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4" baseType="lpstr">
      <vt:lpstr>Arial</vt:lpstr>
      <vt:lpstr>Calibri</vt:lpstr>
      <vt:lpstr>宋体</vt:lpstr>
      <vt:lpstr>Advento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Querido@s  amig@s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>Religiosos</dc:subject>
  <dc:creator>Feldmann</dc:creator>
  <cp:lastModifiedBy>Rosario</cp:lastModifiedBy>
  <cp:revision>25</cp:revision>
  <dcterms:created xsi:type="dcterms:W3CDTF">2005-11-28T20:46:42Z</dcterms:created>
  <dcterms:modified xsi:type="dcterms:W3CDTF">2014-12-01T10:46:11Z</dcterms:modified>
</cp:coreProperties>
</file>